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81" r:id="rId1"/>
  </p:sldMasterIdLst>
  <p:notesMasterIdLst>
    <p:notesMasterId r:id="rId12"/>
  </p:notesMasterIdLst>
  <p:sldIdLst>
    <p:sldId id="256" r:id="rId2"/>
    <p:sldId id="258" r:id="rId3"/>
    <p:sldId id="298" r:id="rId4"/>
    <p:sldId id="299" r:id="rId5"/>
    <p:sldId id="300" r:id="rId6"/>
    <p:sldId id="291" r:id="rId7"/>
    <p:sldId id="293" r:id="rId8"/>
    <p:sldId id="301" r:id="rId9"/>
    <p:sldId id="302" r:id="rId10"/>
    <p:sldId id="304" r:id="rId11"/>
  </p:sldIdLst>
  <p:sldSz cx="9144000" cy="6858000" type="screen4x3"/>
  <p:notesSz cx="6858000" cy="9144000"/>
  <p:embeddedFontLst>
    <p:embeddedFont>
      <p:font typeface="Shadows Into Light" panose="020B0604020202020204" charset="0"/>
      <p:regular r:id="rId13"/>
    </p:embeddedFont>
    <p:embeddedFont>
      <p:font typeface="Garamond" panose="02020404030301010803" pitchFamily="18" charset="0"/>
      <p:regular r:id="rId14"/>
      <p:bold r:id="rId15"/>
      <p:italic r:id="rId16"/>
    </p:embeddedFont>
    <p:embeddedFont>
      <p:font typeface="Varela Round" panose="020B0604020202020204" charset="-79"/>
      <p:regular r:id="rId1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79CB8"/>
    <a:srgbClr val="AEB2C7"/>
    <a:srgbClr val="BDC0D2"/>
    <a:srgbClr val="A9A7FF"/>
    <a:srgbClr val="8E8BFF"/>
    <a:srgbClr val="4B47FF"/>
    <a:srgbClr val="1900B0"/>
    <a:srgbClr val="5425FF"/>
    <a:srgbClr val="6217F9"/>
    <a:srgbClr val="6E67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D3B87CA-ED4F-4A47-8F95-CE29CF7D6577}">
  <a:tblStyle styleId="{7D3B87CA-ED4F-4A47-8F95-CE29CF7D657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3023" autoAdjust="0"/>
  </p:normalViewPr>
  <p:slideViewPr>
    <p:cSldViewPr snapToGrid="0">
      <p:cViewPr varScale="1">
        <p:scale>
          <a:sx n="107" d="100"/>
          <a:sy n="107" d="100"/>
        </p:scale>
        <p:origin x="171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F:\!!!Game%20Design\!Portfolio\%5bAssignment%5d%20Game%20Graphics\About%20me%20-%20Presentation\pics\Diploma's%20Personal%20Task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8.1247592549019865E-2"/>
          <c:y val="9.6178653615531712E-2"/>
          <c:w val="0.41317572195884034"/>
          <c:h val="0.79267435316441892"/>
        </c:manualLayout>
      </c:layout>
      <c:doughnutChart>
        <c:varyColors val="1"/>
        <c:ser>
          <c:idx val="0"/>
          <c:order val="0"/>
          <c:dPt>
            <c:idx val="0"/>
            <c:bubble3D val="0"/>
            <c:spPr>
              <a:gradFill>
                <a:gsLst>
                  <a:gs pos="100000">
                    <a:schemeClr val="accent1">
                      <a:lumMod val="60000"/>
                      <a:lumOff val="40000"/>
                    </a:schemeClr>
                  </a:gs>
                  <a:gs pos="0">
                    <a:schemeClr val="accent1"/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BD2B-4737-B66F-D9359BE937F5}"/>
              </c:ext>
            </c:extLst>
          </c:dPt>
          <c:dPt>
            <c:idx val="1"/>
            <c:bubble3D val="0"/>
            <c:spPr>
              <a:gradFill>
                <a:gsLst>
                  <a:gs pos="100000">
                    <a:schemeClr val="accent2">
                      <a:lumMod val="60000"/>
                      <a:lumOff val="40000"/>
                    </a:schemeClr>
                  </a:gs>
                  <a:gs pos="0">
                    <a:schemeClr val="accent2"/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BD2B-4737-B66F-D9359BE937F5}"/>
              </c:ext>
            </c:extLst>
          </c:dPt>
          <c:dPt>
            <c:idx val="2"/>
            <c:bubble3D val="0"/>
            <c:spPr>
              <a:gradFill>
                <a:gsLst>
                  <a:gs pos="100000">
                    <a:schemeClr val="accent3">
                      <a:lumMod val="60000"/>
                      <a:lumOff val="40000"/>
                    </a:schemeClr>
                  </a:gs>
                  <a:gs pos="0">
                    <a:schemeClr val="accent3"/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BD2B-4737-B66F-D9359BE937F5}"/>
              </c:ext>
            </c:extLst>
          </c:dPt>
          <c:dPt>
            <c:idx val="3"/>
            <c:bubble3D val="0"/>
            <c:spPr>
              <a:gradFill>
                <a:gsLst>
                  <a:gs pos="100000">
                    <a:schemeClr val="accent4">
                      <a:lumMod val="60000"/>
                      <a:lumOff val="40000"/>
                    </a:schemeClr>
                  </a:gs>
                  <a:gs pos="0">
                    <a:schemeClr val="accent4"/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BD2B-4737-B66F-D9359BE937F5}"/>
              </c:ext>
            </c:extLst>
          </c:dPt>
          <c:dPt>
            <c:idx val="4"/>
            <c:bubble3D val="0"/>
            <c:spPr>
              <a:gradFill>
                <a:gsLst>
                  <a:gs pos="100000">
                    <a:schemeClr val="accent5">
                      <a:lumMod val="60000"/>
                      <a:lumOff val="40000"/>
                    </a:schemeClr>
                  </a:gs>
                  <a:gs pos="0">
                    <a:schemeClr val="accent5"/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BD2B-4737-B66F-D9359BE937F5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50" b="1" i="0" u="none" strike="noStrike" kern="1200" baseline="0">
                    <a:solidFill>
                      <a:schemeClr val="bg1"/>
                    </a:solidFill>
                    <a:latin typeface="Lucida Handwriting" panose="03010101010101010101" pitchFamily="66" charset="0"/>
                    <a:ea typeface="+mn-ea"/>
                    <a:cs typeface="+mn-cs"/>
                  </a:defRPr>
                </a:pPr>
                <a:endParaRPr lang="ru-RU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dk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Лист1!$B$2:$B$6</c:f>
              <c:strCache>
                <c:ptCount val="5"/>
                <c:pt idx="0">
                  <c:v>Gaining experience with large projects</c:v>
                </c:pt>
                <c:pt idx="1">
                  <c:v>Having an opportunity to be creative and to develop hard skills</c:v>
                </c:pt>
                <c:pt idx="2">
                  <c:v>Building up portfolio</c:v>
                </c:pt>
                <c:pt idx="3">
                  <c:v>Expanding professional network</c:v>
                </c:pt>
                <c:pt idx="4">
                  <c:v>Determining directions for self-improvement</c:v>
                </c:pt>
              </c:strCache>
            </c:strRef>
          </c:cat>
          <c:val>
            <c:numRef>
              <c:f>Лист1!$C$2:$C$6</c:f>
              <c:numCache>
                <c:formatCode>General</c:formatCode>
                <c:ptCount val="5"/>
                <c:pt idx="0">
                  <c:v>30</c:v>
                </c:pt>
                <c:pt idx="1">
                  <c:v>30</c:v>
                </c:pt>
                <c:pt idx="2">
                  <c:v>15</c:v>
                </c:pt>
                <c:pt idx="3">
                  <c:v>15</c:v>
                </c:pt>
                <c:pt idx="4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BD2B-4737-B66F-D9359BE937F5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70"/>
      </c:doughnut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54641289036030516"/>
          <c:y val="5.1421844936251973E-2"/>
          <c:w val="0.42432909294311993"/>
          <c:h val="0.88592976077175345"/>
        </c:manualLayout>
      </c:layout>
      <c:overlay val="0"/>
      <c:spPr>
        <a:solidFill>
          <a:schemeClr val="lt1">
            <a:alpha val="50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350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Garamond" panose="02020404030301010803" pitchFamily="18" charset="0"/>
              <a:ea typeface="+mn-ea"/>
              <a:cs typeface="Varela Round" panose="020B0604020202020204" charset="-79"/>
            </a:defRPr>
          </a:pPr>
          <a:endParaRPr lang="ru-RU"/>
        </a:p>
      </c:txPr>
    </c:legend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6">
  <cs:axisTitle>
    <cs:lnRef idx="0"/>
    <cs:fillRef idx="0"/>
    <cs:effectRef idx="0"/>
    <cs:fontRef idx="minor">
      <a:schemeClr val="dk1">
        <a:lumMod val="65000"/>
        <a:lumOff val="3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900" kern="1200" cap="none" spc="0" normalizeH="0" baseline="0"/>
  </cs:categoryAxis>
  <cs:chartArea>
    <cs:lnRef idx="0"/>
    <cs:fillRef idx="0"/>
    <cs:effectRef idx="0"/>
    <cs:fontRef idx="minor">
      <a:schemeClr val="dk1"/>
    </cs:fontRef>
    <cs:spPr>
      <a:pattFill prst="dkDnDiag">
        <a:fgClr>
          <a:schemeClr val="lt1"/>
        </a:fgClr>
        <a:bgClr>
          <a:schemeClr val="dk1">
            <a:lumMod val="10000"/>
            <a:lumOff val="90000"/>
          </a:schemeClr>
        </a:bgClr>
      </a:patt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5000"/>
        </a:schemeClr>
      </a:solidFill>
      <a:ln w="9525"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gradFill>
        <a:gsLst>
          <a:gs pos="100000">
            <a:schemeClr val="phClr">
              <a:lumMod val="60000"/>
              <a:lumOff val="40000"/>
            </a:schemeClr>
          </a:gs>
          <a:gs pos="0">
            <a:schemeClr val="phClr"/>
          </a:gs>
        </a:gsLst>
        <a:lin ang="5400000" scaled="0"/>
      </a:gradFill>
      <a:ln w="19050">
        <a:solidFill>
          <a:schemeClr val="lt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gradFill>
        <a:gsLst>
          <a:gs pos="100000">
            <a:schemeClr val="phClr">
              <a:lumMod val="60000"/>
              <a:lumOff val="40000"/>
            </a:schemeClr>
          </a:gs>
          <a:gs pos="0">
            <a:schemeClr val="phClr"/>
          </a:gs>
        </a:gsLst>
        <a:lin ang="5400000" scaled="0"/>
      </a:gradFill>
      <a:ln w="508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lt1"/>
      </a:solidFill>
      <a:ln w="1587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8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50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dk1">
        <a:lumMod val="50000"/>
        <a:lumOff val="50000"/>
      </a:schemeClr>
    </cs:fontRef>
    <cs:defRPr sz="1600" b="1" kern="1200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31137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ENFJ = Extraverted,</a:t>
            </a:r>
            <a:r>
              <a:rPr lang="en-US" baseline="0" dirty="0"/>
              <a:t> </a:t>
            </a:r>
            <a:r>
              <a:rPr lang="en-US" baseline="0" dirty="0" err="1"/>
              <a:t>iNtuitive</a:t>
            </a:r>
            <a:r>
              <a:rPr lang="en-US" baseline="0" dirty="0"/>
              <a:t>, Feeling, Judging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aseline="0" dirty="0"/>
              <a:t>Opposite = ISTP = Introverted, Sensing, Thinking, Perceptive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6168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13808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36045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250800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l">
              <a:buNone/>
            </a:pPr>
            <a:r>
              <a:rPr lang="en-AU" b="1" u="sng" dirty="0"/>
              <a:t>Rubico</a:t>
            </a:r>
            <a:r>
              <a:rPr lang="en-AU" b="1" u="sng" baseline="0" dirty="0"/>
              <a:t> Links:</a:t>
            </a:r>
          </a:p>
          <a:p>
            <a:pPr marL="0" indent="0" algn="l">
              <a:buNone/>
            </a:pPr>
            <a:endParaRPr lang="en-AU" b="0" baseline="0" dirty="0"/>
          </a:p>
          <a:p>
            <a:pPr marL="171450" indent="-171450" algn="l"/>
            <a:r>
              <a:rPr lang="en-AU" b="1" baseline="0" dirty="0"/>
              <a:t>Steam Store Page:</a:t>
            </a:r>
            <a:r>
              <a:rPr lang="en-AU" b="0" baseline="0" dirty="0"/>
              <a:t> https://store.steampowered.com/app/1046700/Rubico/</a:t>
            </a:r>
          </a:p>
          <a:p>
            <a:pPr marL="171450" indent="-171450" algn="l"/>
            <a:r>
              <a:rPr lang="en-AU" b="1" baseline="0" dirty="0"/>
              <a:t>Gameplay Trailer:</a:t>
            </a:r>
            <a:r>
              <a:rPr lang="en-AU" b="0" baseline="0" dirty="0"/>
              <a:t> https://www.youtube.com/watch?v=4zxPq8DxZdw</a:t>
            </a:r>
          </a:p>
          <a:p>
            <a:pPr marL="171450" indent="-171450" algn="l"/>
            <a:r>
              <a:rPr lang="en-AU" b="1" baseline="0" dirty="0"/>
              <a:t>DEVGAMM Moscow 2019 Game Page:</a:t>
            </a:r>
            <a:r>
              <a:rPr lang="en-AU" b="0" baseline="0" dirty="0"/>
              <a:t> https://games.devgamm.com/moscow2019/games/rubico</a:t>
            </a:r>
          </a:p>
          <a:p>
            <a:pPr marL="171450" indent="-171450" algn="l"/>
            <a:r>
              <a:rPr lang="en-AU" b="1" baseline="0" dirty="0"/>
              <a:t>Russian Unreal Engine community platform, Game Page:</a:t>
            </a:r>
            <a:r>
              <a:rPr lang="en-AU" b="0" baseline="0" dirty="0"/>
              <a:t> http://ue4daily.com/project/rubico.html</a:t>
            </a:r>
          </a:p>
          <a:p>
            <a:pPr marL="171450" indent="-171450" algn="l"/>
            <a:r>
              <a:rPr lang="en-AU" b="1" baseline="0" dirty="0"/>
              <a:t>Interview with developers:</a:t>
            </a:r>
            <a:r>
              <a:rPr lang="en-AU" b="0" baseline="0" dirty="0"/>
              <a:t> https://mmoedge.ru/content/interview/2019/07/chuma-na-vash-rubico/</a:t>
            </a:r>
          </a:p>
          <a:p>
            <a:pPr marL="171450" indent="-171450" algn="l"/>
            <a:r>
              <a:rPr lang="en-AU" b="1" baseline="0" dirty="0"/>
              <a:t>Official Game Page in VK:</a:t>
            </a:r>
            <a:r>
              <a:rPr lang="en-AU" b="0" baseline="0" dirty="0"/>
              <a:t> https://vk.com/rubico_game</a:t>
            </a:r>
          </a:p>
        </p:txBody>
      </p:sp>
    </p:spTree>
    <p:extLst>
      <p:ext uri="{BB962C8B-B14F-4D97-AF65-F5344CB8AC3E}">
        <p14:creationId xmlns:p14="http://schemas.microsoft.com/office/powerpoint/2010/main" val="27214546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lists represent my</a:t>
            </a:r>
            <a:r>
              <a:rPr lang="en-US" baseline="0" dirty="0"/>
              <a:t> strongest a</a:t>
            </a:r>
            <a:r>
              <a:rPr lang="en-US" dirty="0"/>
              <a:t>ssociations with these games.</a:t>
            </a:r>
          </a:p>
        </p:txBody>
      </p:sp>
    </p:spTree>
    <p:extLst>
      <p:ext uri="{BB962C8B-B14F-4D97-AF65-F5344CB8AC3E}">
        <p14:creationId xmlns:p14="http://schemas.microsoft.com/office/powerpoint/2010/main" val="32079251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66506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yellow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630650" y="2655750"/>
            <a:ext cx="5882700" cy="154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ldNum" idx="12"/>
          </p:nvPr>
        </p:nvSpPr>
        <p:spPr>
          <a:xfrm>
            <a:off x="4348076" y="6383554"/>
            <a:ext cx="548700" cy="39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green">
  <p:cSld name="TITLE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ctrTitle"/>
          </p:nvPr>
        </p:nvSpPr>
        <p:spPr>
          <a:xfrm>
            <a:off x="1630650" y="2655750"/>
            <a:ext cx="5882700" cy="154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ldNum" idx="12"/>
          </p:nvPr>
        </p:nvSpPr>
        <p:spPr>
          <a:xfrm>
            <a:off x="4348076" y="6383554"/>
            <a:ext cx="548700" cy="39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magenta">
  <p:cSld name="TITLE_2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ctrTitle"/>
          </p:nvPr>
        </p:nvSpPr>
        <p:spPr>
          <a:xfrm>
            <a:off x="1630650" y="2655750"/>
            <a:ext cx="5882700" cy="154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sldNum" idx="12"/>
          </p:nvPr>
        </p:nvSpPr>
        <p:spPr>
          <a:xfrm>
            <a:off x="4348076" y="6383554"/>
            <a:ext cx="548700" cy="39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blue">
  <p:cSld name="TITLE_2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ctrTitle"/>
          </p:nvPr>
        </p:nvSpPr>
        <p:spPr>
          <a:xfrm>
            <a:off x="1630650" y="2655750"/>
            <a:ext cx="5882700" cy="154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sldNum" idx="12"/>
          </p:nvPr>
        </p:nvSpPr>
        <p:spPr>
          <a:xfrm>
            <a:off x="4348076" y="6383554"/>
            <a:ext cx="548700" cy="39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3"/>
          <p:cNvSpPr txBox="1">
            <a:spLocks noGrp="1"/>
          </p:cNvSpPr>
          <p:nvPr>
            <p:ph type="sldNum" idx="12"/>
          </p:nvPr>
        </p:nvSpPr>
        <p:spPr>
          <a:xfrm>
            <a:off x="4348076" y="6383554"/>
            <a:ext cx="548700" cy="39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blue">
  <p:cSld name="Blank blu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5"/>
          <p:cNvSpPr txBox="1">
            <a:spLocks noGrp="1"/>
          </p:cNvSpPr>
          <p:nvPr>
            <p:ph type="sldNum" idx="12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536388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green">
  <p:cSld name="Blank gree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6"/>
          <p:cNvSpPr txBox="1">
            <a:spLocks noGrp="1"/>
          </p:cNvSpPr>
          <p:nvPr>
            <p:ph type="sldNum" idx="12"/>
          </p:nvPr>
        </p:nvSpPr>
        <p:spPr>
          <a:xfrm>
            <a:off x="4348076" y="6383554"/>
            <a:ext cx="548700" cy="39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737452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blipFill>
          <a:blip r:embed="rId9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24550" y="689775"/>
            <a:ext cx="7547700" cy="91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505670"/>
              </a:buClr>
              <a:buSzPts val="3000"/>
              <a:buFont typeface="Shadows Into Light"/>
              <a:buNone/>
              <a:defRPr sz="3000">
                <a:solidFill>
                  <a:srgbClr val="505670"/>
                </a:solidFill>
                <a:latin typeface="Shadows Into Light"/>
                <a:ea typeface="Shadows Into Light"/>
                <a:cs typeface="Shadows Into Light"/>
                <a:sym typeface="Shadows Into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505670"/>
              </a:buClr>
              <a:buSzPts val="3000"/>
              <a:buFont typeface="Shadows Into Light"/>
              <a:buNone/>
              <a:defRPr sz="3000">
                <a:solidFill>
                  <a:srgbClr val="505670"/>
                </a:solidFill>
                <a:latin typeface="Shadows Into Light"/>
                <a:ea typeface="Shadows Into Light"/>
                <a:cs typeface="Shadows Into Light"/>
                <a:sym typeface="Shadows Into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505670"/>
              </a:buClr>
              <a:buSzPts val="3000"/>
              <a:buFont typeface="Shadows Into Light"/>
              <a:buNone/>
              <a:defRPr sz="3000">
                <a:solidFill>
                  <a:srgbClr val="505670"/>
                </a:solidFill>
                <a:latin typeface="Shadows Into Light"/>
                <a:ea typeface="Shadows Into Light"/>
                <a:cs typeface="Shadows Into Light"/>
                <a:sym typeface="Shadows Into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505670"/>
              </a:buClr>
              <a:buSzPts val="3000"/>
              <a:buFont typeface="Shadows Into Light"/>
              <a:buNone/>
              <a:defRPr sz="3000">
                <a:solidFill>
                  <a:srgbClr val="505670"/>
                </a:solidFill>
                <a:latin typeface="Shadows Into Light"/>
                <a:ea typeface="Shadows Into Light"/>
                <a:cs typeface="Shadows Into Light"/>
                <a:sym typeface="Shadows Into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505670"/>
              </a:buClr>
              <a:buSzPts val="3000"/>
              <a:buFont typeface="Shadows Into Light"/>
              <a:buNone/>
              <a:defRPr sz="3000">
                <a:solidFill>
                  <a:srgbClr val="505670"/>
                </a:solidFill>
                <a:latin typeface="Shadows Into Light"/>
                <a:ea typeface="Shadows Into Light"/>
                <a:cs typeface="Shadows Into Light"/>
                <a:sym typeface="Shadows Into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505670"/>
              </a:buClr>
              <a:buSzPts val="3000"/>
              <a:buFont typeface="Shadows Into Light"/>
              <a:buNone/>
              <a:defRPr sz="3000">
                <a:solidFill>
                  <a:srgbClr val="505670"/>
                </a:solidFill>
                <a:latin typeface="Shadows Into Light"/>
                <a:ea typeface="Shadows Into Light"/>
                <a:cs typeface="Shadows Into Light"/>
                <a:sym typeface="Shadows Into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505670"/>
              </a:buClr>
              <a:buSzPts val="3000"/>
              <a:buFont typeface="Shadows Into Light"/>
              <a:buNone/>
              <a:defRPr sz="3000">
                <a:solidFill>
                  <a:srgbClr val="505670"/>
                </a:solidFill>
                <a:latin typeface="Shadows Into Light"/>
                <a:ea typeface="Shadows Into Light"/>
                <a:cs typeface="Shadows Into Light"/>
                <a:sym typeface="Shadows Into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505670"/>
              </a:buClr>
              <a:buSzPts val="3000"/>
              <a:buFont typeface="Shadows Into Light"/>
              <a:buNone/>
              <a:defRPr sz="3000">
                <a:solidFill>
                  <a:srgbClr val="505670"/>
                </a:solidFill>
                <a:latin typeface="Shadows Into Light"/>
                <a:ea typeface="Shadows Into Light"/>
                <a:cs typeface="Shadows Into Light"/>
                <a:sym typeface="Shadows Into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505670"/>
              </a:buClr>
              <a:buSzPts val="3000"/>
              <a:buFont typeface="Shadows Into Light"/>
              <a:buNone/>
              <a:defRPr sz="3000">
                <a:solidFill>
                  <a:srgbClr val="505670"/>
                </a:solidFill>
                <a:latin typeface="Shadows Into Light"/>
                <a:ea typeface="Shadows Into Light"/>
                <a:cs typeface="Shadows Into Light"/>
                <a:sym typeface="Shadows Into Ligh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070325" y="1918650"/>
            <a:ext cx="7056300" cy="40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rgbClr val="505670"/>
              </a:buClr>
              <a:buSzPts val="2400"/>
              <a:buFont typeface="Varela Round"/>
              <a:buChar char="▧"/>
              <a:defRPr sz="2400">
                <a:solidFill>
                  <a:srgbClr val="505670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Clr>
                <a:srgbClr val="505670"/>
              </a:buClr>
              <a:buSzPts val="2000"/>
              <a:buFont typeface="Varela Round"/>
              <a:buChar char="○"/>
              <a:defRPr sz="2000">
                <a:solidFill>
                  <a:srgbClr val="505670"/>
                </a:solidFill>
                <a:latin typeface="Varela Round"/>
                <a:ea typeface="Varela Round"/>
                <a:cs typeface="Varela Round"/>
                <a:sym typeface="Varela Round"/>
              </a:defRPr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Clr>
                <a:srgbClr val="505670"/>
              </a:buClr>
              <a:buSzPts val="2000"/>
              <a:buFont typeface="Varela Round"/>
              <a:buChar char="■"/>
              <a:defRPr sz="2000">
                <a:solidFill>
                  <a:srgbClr val="505670"/>
                </a:solidFill>
                <a:latin typeface="Varela Round"/>
                <a:ea typeface="Varela Round"/>
                <a:cs typeface="Varela Round"/>
                <a:sym typeface="Varela Round"/>
              </a:defRPr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Clr>
                <a:srgbClr val="505670"/>
              </a:buClr>
              <a:buSzPts val="1600"/>
              <a:buFont typeface="Varela Round"/>
              <a:buChar char="●"/>
              <a:defRPr sz="1600">
                <a:solidFill>
                  <a:srgbClr val="505670"/>
                </a:solidFill>
                <a:latin typeface="Varela Round"/>
                <a:ea typeface="Varela Round"/>
                <a:cs typeface="Varela Round"/>
                <a:sym typeface="Varela Round"/>
              </a:defRPr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Clr>
                <a:srgbClr val="505670"/>
              </a:buClr>
              <a:buSzPts val="1600"/>
              <a:buFont typeface="Varela Round"/>
              <a:buChar char="○"/>
              <a:defRPr sz="1600">
                <a:solidFill>
                  <a:srgbClr val="505670"/>
                </a:solidFill>
                <a:latin typeface="Varela Round"/>
                <a:ea typeface="Varela Round"/>
                <a:cs typeface="Varela Round"/>
                <a:sym typeface="Varela Round"/>
              </a:defRPr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Clr>
                <a:srgbClr val="505670"/>
              </a:buClr>
              <a:buSzPts val="1600"/>
              <a:buFont typeface="Varela Round"/>
              <a:buChar char="■"/>
              <a:defRPr sz="1600">
                <a:solidFill>
                  <a:srgbClr val="505670"/>
                </a:solidFill>
                <a:latin typeface="Varela Round"/>
                <a:ea typeface="Varela Round"/>
                <a:cs typeface="Varela Round"/>
                <a:sym typeface="Varela Round"/>
              </a:defRPr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Clr>
                <a:srgbClr val="505670"/>
              </a:buClr>
              <a:buSzPts val="1600"/>
              <a:buFont typeface="Varela Round"/>
              <a:buChar char="●"/>
              <a:defRPr sz="1600">
                <a:solidFill>
                  <a:srgbClr val="505670"/>
                </a:solidFill>
                <a:latin typeface="Varela Round"/>
                <a:ea typeface="Varela Round"/>
                <a:cs typeface="Varela Round"/>
                <a:sym typeface="Varela Round"/>
              </a:defRPr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Clr>
                <a:srgbClr val="505670"/>
              </a:buClr>
              <a:buSzPts val="1600"/>
              <a:buFont typeface="Varela Round"/>
              <a:buChar char="○"/>
              <a:defRPr sz="1600">
                <a:solidFill>
                  <a:srgbClr val="505670"/>
                </a:solidFill>
                <a:latin typeface="Varela Round"/>
                <a:ea typeface="Varela Round"/>
                <a:cs typeface="Varela Round"/>
                <a:sym typeface="Varela Round"/>
              </a:defRPr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Clr>
                <a:srgbClr val="505670"/>
              </a:buClr>
              <a:buSzPts val="1600"/>
              <a:buFont typeface="Varela Round"/>
              <a:buChar char="■"/>
              <a:defRPr sz="1600">
                <a:solidFill>
                  <a:srgbClr val="505670"/>
                </a:solidFill>
                <a:latin typeface="Varela Round"/>
                <a:ea typeface="Varela Round"/>
                <a:cs typeface="Varela Round"/>
                <a:sym typeface="Varela Round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4348076" y="6383554"/>
            <a:ext cx="5487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buNone/>
              <a:defRPr sz="1300">
                <a:solidFill>
                  <a:srgbClr val="979CB8"/>
                </a:solidFill>
                <a:latin typeface="Shadows Into Light"/>
                <a:ea typeface="Shadows Into Light"/>
                <a:cs typeface="Shadows Into Light"/>
                <a:sym typeface="Shadows Into Light"/>
              </a:defRPr>
            </a:lvl1pPr>
            <a:lvl2pPr lvl="1" algn="ctr">
              <a:buNone/>
              <a:defRPr sz="1300">
                <a:solidFill>
                  <a:srgbClr val="979CB8"/>
                </a:solidFill>
                <a:latin typeface="Shadows Into Light"/>
                <a:ea typeface="Shadows Into Light"/>
                <a:cs typeface="Shadows Into Light"/>
                <a:sym typeface="Shadows Into Light"/>
              </a:defRPr>
            </a:lvl2pPr>
            <a:lvl3pPr lvl="2" algn="ctr">
              <a:buNone/>
              <a:defRPr sz="1300">
                <a:solidFill>
                  <a:srgbClr val="979CB8"/>
                </a:solidFill>
                <a:latin typeface="Shadows Into Light"/>
                <a:ea typeface="Shadows Into Light"/>
                <a:cs typeface="Shadows Into Light"/>
                <a:sym typeface="Shadows Into Light"/>
              </a:defRPr>
            </a:lvl3pPr>
            <a:lvl4pPr lvl="3" algn="ctr">
              <a:buNone/>
              <a:defRPr sz="1300">
                <a:solidFill>
                  <a:srgbClr val="979CB8"/>
                </a:solidFill>
                <a:latin typeface="Shadows Into Light"/>
                <a:ea typeface="Shadows Into Light"/>
                <a:cs typeface="Shadows Into Light"/>
                <a:sym typeface="Shadows Into Light"/>
              </a:defRPr>
            </a:lvl4pPr>
            <a:lvl5pPr lvl="4" algn="ctr">
              <a:buNone/>
              <a:defRPr sz="1300">
                <a:solidFill>
                  <a:srgbClr val="979CB8"/>
                </a:solidFill>
                <a:latin typeface="Shadows Into Light"/>
                <a:ea typeface="Shadows Into Light"/>
                <a:cs typeface="Shadows Into Light"/>
                <a:sym typeface="Shadows Into Light"/>
              </a:defRPr>
            </a:lvl5pPr>
            <a:lvl6pPr lvl="5" algn="ctr">
              <a:buNone/>
              <a:defRPr sz="1300">
                <a:solidFill>
                  <a:srgbClr val="979CB8"/>
                </a:solidFill>
                <a:latin typeface="Shadows Into Light"/>
                <a:ea typeface="Shadows Into Light"/>
                <a:cs typeface="Shadows Into Light"/>
                <a:sym typeface="Shadows Into Light"/>
              </a:defRPr>
            </a:lvl6pPr>
            <a:lvl7pPr lvl="6" algn="ctr">
              <a:buNone/>
              <a:defRPr sz="1300">
                <a:solidFill>
                  <a:srgbClr val="979CB8"/>
                </a:solidFill>
                <a:latin typeface="Shadows Into Light"/>
                <a:ea typeface="Shadows Into Light"/>
                <a:cs typeface="Shadows Into Light"/>
                <a:sym typeface="Shadows Into Light"/>
              </a:defRPr>
            </a:lvl7pPr>
            <a:lvl8pPr lvl="7" algn="ctr">
              <a:buNone/>
              <a:defRPr sz="1300">
                <a:solidFill>
                  <a:srgbClr val="979CB8"/>
                </a:solidFill>
                <a:latin typeface="Shadows Into Light"/>
                <a:ea typeface="Shadows Into Light"/>
                <a:cs typeface="Shadows Into Light"/>
                <a:sym typeface="Shadows Into Light"/>
              </a:defRPr>
            </a:lvl8pPr>
            <a:lvl9pPr lvl="8" algn="ctr">
              <a:buNone/>
              <a:defRPr sz="1300">
                <a:solidFill>
                  <a:srgbClr val="979CB8"/>
                </a:solidFill>
                <a:latin typeface="Shadows Into Light"/>
                <a:ea typeface="Shadows Into Light"/>
                <a:cs typeface="Shadows Into Light"/>
                <a:sym typeface="Shadows Into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9" r:id="rId5"/>
    <p:sldLayoutId id="2147483683" r:id="rId6"/>
    <p:sldLayoutId id="2147483684" r:id="rId7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hyperlink" Target="https://www.lit.msu.ru/" TargetMode="External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jpg"/><Relationship Id="rId11" Type="http://schemas.openxmlformats.org/officeDocument/2006/relationships/image" Target="../media/image11.png"/><Relationship Id="rId5" Type="http://schemas.openxmlformats.org/officeDocument/2006/relationships/hyperlink" Target="https://www.unimelb.edu.au/" TargetMode="External"/><Relationship Id="rId10" Type="http://schemas.openxmlformats.org/officeDocument/2006/relationships/image" Target="../media/image10.png"/><Relationship Id="rId4" Type="http://schemas.openxmlformats.org/officeDocument/2006/relationships/hyperlink" Target="https://english.mirea.ru/" TargetMode="External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png"/><Relationship Id="rId5" Type="http://schemas.openxmlformats.org/officeDocument/2006/relationships/image" Target="../media/image16.jpg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0.jpg"/><Relationship Id="rId4" Type="http://schemas.openxmlformats.org/officeDocument/2006/relationships/image" Target="../media/image19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3" Type="http://schemas.openxmlformats.org/officeDocument/2006/relationships/image" Target="../media/image21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microsoft.com/office/2007/relationships/hdphoto" Target="../media/hdphoto1.wdp"/><Relationship Id="rId15" Type="http://schemas.openxmlformats.org/officeDocument/2006/relationships/image" Target="../media/image38.jpg"/><Relationship Id="rId10" Type="http://schemas.openxmlformats.org/officeDocument/2006/relationships/image" Target="../media/image33.png"/><Relationship Id="rId4" Type="http://schemas.openxmlformats.org/officeDocument/2006/relationships/image" Target="../media/image28.png"/><Relationship Id="rId9" Type="http://schemas.openxmlformats.org/officeDocument/2006/relationships/image" Target="../media/image32.png"/><Relationship Id="rId14" Type="http://schemas.openxmlformats.org/officeDocument/2006/relationships/image" Target="../media/image3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9.jpg"/><Relationship Id="rId18" Type="http://schemas.openxmlformats.org/officeDocument/2006/relationships/image" Target="../media/image53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12" Type="http://schemas.openxmlformats.org/officeDocument/2006/relationships/image" Target="../media/image48.jpg"/><Relationship Id="rId17" Type="http://schemas.openxmlformats.org/officeDocument/2006/relationships/image" Target="../media/image52.png"/><Relationship Id="rId2" Type="http://schemas.openxmlformats.org/officeDocument/2006/relationships/notesSlide" Target="../notesSlides/notesSlide8.xml"/><Relationship Id="rId16" Type="http://schemas.microsoft.com/office/2007/relationships/hdphoto" Target="../media/hdphoto2.wdp"/><Relationship Id="rId20" Type="http://schemas.openxmlformats.org/officeDocument/2006/relationships/image" Target="../media/image5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5" Type="http://schemas.openxmlformats.org/officeDocument/2006/relationships/image" Target="../media/image41.png"/><Relationship Id="rId15" Type="http://schemas.openxmlformats.org/officeDocument/2006/relationships/image" Target="../media/image51.png"/><Relationship Id="rId10" Type="http://schemas.openxmlformats.org/officeDocument/2006/relationships/image" Target="../media/image46.png"/><Relationship Id="rId19" Type="http://schemas.openxmlformats.org/officeDocument/2006/relationships/image" Target="../media/image54.jpg"/><Relationship Id="rId4" Type="http://schemas.openxmlformats.org/officeDocument/2006/relationships/image" Target="../media/image40.png"/><Relationship Id="rId9" Type="http://schemas.openxmlformats.org/officeDocument/2006/relationships/image" Target="../media/image45.png"/><Relationship Id="rId14" Type="http://schemas.openxmlformats.org/officeDocument/2006/relationships/image" Target="../media/image50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6"/>
          <p:cNvSpPr txBox="1">
            <a:spLocks noGrp="1"/>
          </p:cNvSpPr>
          <p:nvPr>
            <p:ph type="ctrTitle"/>
          </p:nvPr>
        </p:nvSpPr>
        <p:spPr>
          <a:xfrm>
            <a:off x="1630650" y="2655750"/>
            <a:ext cx="5882700" cy="154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My personal profile</a:t>
            </a:r>
            <a:endParaRPr dirty="0"/>
          </a:p>
        </p:txBody>
      </p:sp>
      <p:sp>
        <p:nvSpPr>
          <p:cNvPr id="142" name="Google Shape;142;p36"/>
          <p:cNvSpPr/>
          <p:nvPr/>
        </p:nvSpPr>
        <p:spPr>
          <a:xfrm rot="-4140551">
            <a:off x="1568997" y="2224383"/>
            <a:ext cx="301931" cy="937432"/>
          </a:xfrm>
          <a:custGeom>
            <a:avLst/>
            <a:gdLst/>
            <a:ahLst/>
            <a:cxnLst/>
            <a:rect l="l" t="t" r="r" b="b"/>
            <a:pathLst>
              <a:path w="30959" h="89819" extrusionOk="0">
                <a:moveTo>
                  <a:pt x="0" y="0"/>
                </a:moveTo>
                <a:cubicBezTo>
                  <a:pt x="5134" y="6918"/>
                  <a:pt x="29561" y="26535"/>
                  <a:pt x="30804" y="41505"/>
                </a:cubicBezTo>
                <a:cubicBezTo>
                  <a:pt x="32047" y="56475"/>
                  <a:pt x="11349" y="81767"/>
                  <a:pt x="7458" y="89819"/>
                </a:cubicBezTo>
              </a:path>
            </a:pathLst>
          </a:custGeom>
          <a:noFill/>
          <a:ln w="9525" cap="flat" cmpd="sng">
            <a:solidFill>
              <a:srgbClr val="FFFFFF"/>
            </a:solidFill>
            <a:prstDash val="dash"/>
            <a:round/>
            <a:headEnd type="none" w="med" len="med"/>
            <a:tailEnd type="stealth" w="med" len="med"/>
          </a:ln>
        </p:spPr>
      </p:sp>
      <p:cxnSp>
        <p:nvCxnSpPr>
          <p:cNvPr id="145" name="Google Shape;145;p36"/>
          <p:cNvCxnSpPr/>
          <p:nvPr/>
        </p:nvCxnSpPr>
        <p:spPr>
          <a:xfrm flipV="1">
            <a:off x="2366064" y="2457980"/>
            <a:ext cx="262611" cy="470237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dash"/>
            <a:round/>
            <a:headEnd type="stealth" w="med" len="med"/>
            <a:tailEnd type="none" w="med" len="med"/>
          </a:ln>
        </p:spPr>
      </p:cxnSp>
      <p:sp>
        <p:nvSpPr>
          <p:cNvPr id="8" name="Google Shape;146;p36"/>
          <p:cNvSpPr/>
          <p:nvPr/>
        </p:nvSpPr>
        <p:spPr>
          <a:xfrm>
            <a:off x="2783087" y="2810416"/>
            <a:ext cx="2706247" cy="1131464"/>
          </a:xfrm>
          <a:custGeom>
            <a:avLst/>
            <a:gdLst/>
            <a:ahLst/>
            <a:cxnLst/>
            <a:rect l="l" t="t" r="r" b="b"/>
            <a:pathLst>
              <a:path w="53808" h="41004" extrusionOk="0">
                <a:moveTo>
                  <a:pt x="33350" y="2267"/>
                </a:moveTo>
                <a:cubicBezTo>
                  <a:pt x="29864" y="1271"/>
                  <a:pt x="26130" y="-694"/>
                  <a:pt x="22650" y="321"/>
                </a:cubicBezTo>
                <a:cubicBezTo>
                  <a:pt x="10877" y="3755"/>
                  <a:pt x="-4823" y="20013"/>
                  <a:pt x="1573" y="30477"/>
                </a:cubicBezTo>
                <a:cubicBezTo>
                  <a:pt x="7822" y="40701"/>
                  <a:pt x="25332" y="42678"/>
                  <a:pt x="36593" y="38583"/>
                </a:cubicBezTo>
                <a:cubicBezTo>
                  <a:pt x="46488" y="34985"/>
                  <a:pt x="56460" y="21659"/>
                  <a:pt x="53130" y="11670"/>
                </a:cubicBezTo>
                <a:cubicBezTo>
                  <a:pt x="49952" y="2137"/>
                  <a:pt x="34186" y="-1056"/>
                  <a:pt x="24595" y="1943"/>
                </a:cubicBezTo>
                <a:cubicBezTo>
                  <a:pt x="14087" y="5228"/>
                  <a:pt x="2158" y="13742"/>
                  <a:pt x="600" y="24641"/>
                </a:cubicBezTo>
                <a:cubicBezTo>
                  <a:pt x="-77" y="29379"/>
                  <a:pt x="2605" y="35237"/>
                  <a:pt x="6761" y="37611"/>
                </a:cubicBezTo>
                <a:cubicBezTo>
                  <a:pt x="15326" y="42505"/>
                  <a:pt x="29293" y="42316"/>
                  <a:pt x="36268" y="35341"/>
                </a:cubicBezTo>
              </a:path>
            </a:pathLst>
          </a:cu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" name="Google Shape;143;p36"/>
          <p:cNvSpPr/>
          <p:nvPr/>
        </p:nvSpPr>
        <p:spPr>
          <a:xfrm>
            <a:off x="5515710" y="3696598"/>
            <a:ext cx="1820009" cy="45719"/>
          </a:xfrm>
          <a:custGeom>
            <a:avLst/>
            <a:gdLst/>
            <a:ahLst/>
            <a:cxnLst/>
            <a:rect l="l" t="t" r="r" b="b"/>
            <a:pathLst>
              <a:path w="126135" h="1380" extrusionOk="0">
                <a:moveTo>
                  <a:pt x="0" y="973"/>
                </a:moveTo>
                <a:cubicBezTo>
                  <a:pt x="29075" y="973"/>
                  <a:pt x="58158" y="273"/>
                  <a:pt x="87224" y="973"/>
                </a:cubicBezTo>
                <a:cubicBezTo>
                  <a:pt x="100195" y="1285"/>
                  <a:pt x="113312" y="1974"/>
                  <a:pt x="126135" y="0"/>
                </a:cubicBezTo>
              </a:path>
            </a:pathLst>
          </a:cu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" name="Google Shape;144;p36"/>
          <p:cNvSpPr/>
          <p:nvPr/>
        </p:nvSpPr>
        <p:spPr>
          <a:xfrm>
            <a:off x="5514459" y="3752621"/>
            <a:ext cx="1821256" cy="45719"/>
          </a:xfrm>
          <a:custGeom>
            <a:avLst/>
            <a:gdLst/>
            <a:ahLst/>
            <a:cxnLst/>
            <a:rect l="l" t="t" r="r" b="b"/>
            <a:pathLst>
              <a:path w="127108" h="1657" extrusionOk="0">
                <a:moveTo>
                  <a:pt x="0" y="1657"/>
                </a:moveTo>
                <a:cubicBezTo>
                  <a:pt x="42250" y="-1532"/>
                  <a:pt x="84738" y="1008"/>
                  <a:pt x="127108" y="1008"/>
                </a:cubicBezTo>
              </a:path>
            </a:pathLst>
          </a:cu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" name="Google Shape;438;p63"/>
          <p:cNvSpPr/>
          <p:nvPr/>
        </p:nvSpPr>
        <p:spPr>
          <a:xfrm>
            <a:off x="1028833" y="5706590"/>
            <a:ext cx="346227" cy="348325"/>
          </a:xfrm>
          <a:custGeom>
            <a:avLst/>
            <a:gdLst/>
            <a:ahLst/>
            <a:cxnLst/>
            <a:rect l="l" t="t" r="r" b="b"/>
            <a:pathLst>
              <a:path w="15842" h="15938" extrusionOk="0">
                <a:moveTo>
                  <a:pt x="4794" y="7470"/>
                </a:moveTo>
                <a:lnTo>
                  <a:pt x="4867" y="7495"/>
                </a:lnTo>
                <a:lnTo>
                  <a:pt x="4940" y="7543"/>
                </a:lnTo>
                <a:lnTo>
                  <a:pt x="4989" y="7616"/>
                </a:lnTo>
                <a:lnTo>
                  <a:pt x="5013" y="7714"/>
                </a:lnTo>
                <a:lnTo>
                  <a:pt x="5013" y="7787"/>
                </a:lnTo>
                <a:lnTo>
                  <a:pt x="4989" y="7908"/>
                </a:lnTo>
                <a:lnTo>
                  <a:pt x="4916" y="7981"/>
                </a:lnTo>
                <a:lnTo>
                  <a:pt x="4843" y="8054"/>
                </a:lnTo>
                <a:lnTo>
                  <a:pt x="4721" y="8079"/>
                </a:lnTo>
                <a:lnTo>
                  <a:pt x="4600" y="8054"/>
                </a:lnTo>
                <a:lnTo>
                  <a:pt x="4527" y="7981"/>
                </a:lnTo>
                <a:lnTo>
                  <a:pt x="4454" y="7908"/>
                </a:lnTo>
                <a:lnTo>
                  <a:pt x="4429" y="7787"/>
                </a:lnTo>
                <a:lnTo>
                  <a:pt x="4454" y="7665"/>
                </a:lnTo>
                <a:lnTo>
                  <a:pt x="4527" y="7543"/>
                </a:lnTo>
                <a:lnTo>
                  <a:pt x="4600" y="7495"/>
                </a:lnTo>
                <a:lnTo>
                  <a:pt x="4697" y="7470"/>
                </a:lnTo>
                <a:close/>
                <a:moveTo>
                  <a:pt x="11169" y="7470"/>
                </a:moveTo>
                <a:lnTo>
                  <a:pt x="11242" y="7495"/>
                </a:lnTo>
                <a:lnTo>
                  <a:pt x="11315" y="7543"/>
                </a:lnTo>
                <a:lnTo>
                  <a:pt x="11364" y="7616"/>
                </a:lnTo>
                <a:lnTo>
                  <a:pt x="11388" y="7714"/>
                </a:lnTo>
                <a:lnTo>
                  <a:pt x="11388" y="7787"/>
                </a:lnTo>
                <a:lnTo>
                  <a:pt x="11364" y="7908"/>
                </a:lnTo>
                <a:lnTo>
                  <a:pt x="11291" y="7981"/>
                </a:lnTo>
                <a:lnTo>
                  <a:pt x="11218" y="8054"/>
                </a:lnTo>
                <a:lnTo>
                  <a:pt x="11096" y="8079"/>
                </a:lnTo>
                <a:lnTo>
                  <a:pt x="10975" y="8054"/>
                </a:lnTo>
                <a:lnTo>
                  <a:pt x="10902" y="7981"/>
                </a:lnTo>
                <a:lnTo>
                  <a:pt x="10829" y="7908"/>
                </a:lnTo>
                <a:lnTo>
                  <a:pt x="10804" y="7787"/>
                </a:lnTo>
                <a:lnTo>
                  <a:pt x="10829" y="7665"/>
                </a:lnTo>
                <a:lnTo>
                  <a:pt x="10902" y="7543"/>
                </a:lnTo>
                <a:lnTo>
                  <a:pt x="10975" y="7495"/>
                </a:lnTo>
                <a:lnTo>
                  <a:pt x="11072" y="7470"/>
                </a:lnTo>
                <a:close/>
                <a:moveTo>
                  <a:pt x="4770" y="7081"/>
                </a:moveTo>
                <a:lnTo>
                  <a:pt x="4600" y="7105"/>
                </a:lnTo>
                <a:lnTo>
                  <a:pt x="4429" y="7178"/>
                </a:lnTo>
                <a:lnTo>
                  <a:pt x="4308" y="7300"/>
                </a:lnTo>
                <a:lnTo>
                  <a:pt x="4186" y="7446"/>
                </a:lnTo>
                <a:lnTo>
                  <a:pt x="4113" y="7568"/>
                </a:lnTo>
                <a:lnTo>
                  <a:pt x="4064" y="7714"/>
                </a:lnTo>
                <a:lnTo>
                  <a:pt x="4016" y="7835"/>
                </a:lnTo>
                <a:lnTo>
                  <a:pt x="4016" y="7981"/>
                </a:lnTo>
                <a:lnTo>
                  <a:pt x="3967" y="8225"/>
                </a:lnTo>
                <a:lnTo>
                  <a:pt x="3967" y="8395"/>
                </a:lnTo>
                <a:lnTo>
                  <a:pt x="4016" y="8565"/>
                </a:lnTo>
                <a:lnTo>
                  <a:pt x="4064" y="8711"/>
                </a:lnTo>
                <a:lnTo>
                  <a:pt x="4162" y="8833"/>
                </a:lnTo>
                <a:lnTo>
                  <a:pt x="4259" y="8955"/>
                </a:lnTo>
                <a:lnTo>
                  <a:pt x="4381" y="9028"/>
                </a:lnTo>
                <a:lnTo>
                  <a:pt x="4527" y="9101"/>
                </a:lnTo>
                <a:lnTo>
                  <a:pt x="4697" y="9149"/>
                </a:lnTo>
                <a:lnTo>
                  <a:pt x="4892" y="9174"/>
                </a:lnTo>
                <a:lnTo>
                  <a:pt x="5062" y="9149"/>
                </a:lnTo>
                <a:lnTo>
                  <a:pt x="5232" y="9101"/>
                </a:lnTo>
                <a:lnTo>
                  <a:pt x="5378" y="9028"/>
                </a:lnTo>
                <a:lnTo>
                  <a:pt x="5500" y="8930"/>
                </a:lnTo>
                <a:lnTo>
                  <a:pt x="5622" y="8809"/>
                </a:lnTo>
                <a:lnTo>
                  <a:pt x="5719" y="8663"/>
                </a:lnTo>
                <a:lnTo>
                  <a:pt x="5792" y="8517"/>
                </a:lnTo>
                <a:lnTo>
                  <a:pt x="5841" y="8346"/>
                </a:lnTo>
                <a:lnTo>
                  <a:pt x="5865" y="8176"/>
                </a:lnTo>
                <a:lnTo>
                  <a:pt x="5841" y="8006"/>
                </a:lnTo>
                <a:lnTo>
                  <a:pt x="5816" y="7835"/>
                </a:lnTo>
                <a:lnTo>
                  <a:pt x="5768" y="7689"/>
                </a:lnTo>
                <a:lnTo>
                  <a:pt x="5695" y="7519"/>
                </a:lnTo>
                <a:lnTo>
                  <a:pt x="5573" y="7397"/>
                </a:lnTo>
                <a:lnTo>
                  <a:pt x="5427" y="7251"/>
                </a:lnTo>
                <a:lnTo>
                  <a:pt x="5281" y="7154"/>
                </a:lnTo>
                <a:lnTo>
                  <a:pt x="5111" y="7105"/>
                </a:lnTo>
                <a:lnTo>
                  <a:pt x="4940" y="7081"/>
                </a:lnTo>
                <a:close/>
                <a:moveTo>
                  <a:pt x="11145" y="7081"/>
                </a:moveTo>
                <a:lnTo>
                  <a:pt x="10975" y="7105"/>
                </a:lnTo>
                <a:lnTo>
                  <a:pt x="10804" y="7178"/>
                </a:lnTo>
                <a:lnTo>
                  <a:pt x="10683" y="7300"/>
                </a:lnTo>
                <a:lnTo>
                  <a:pt x="10561" y="7446"/>
                </a:lnTo>
                <a:lnTo>
                  <a:pt x="10488" y="7568"/>
                </a:lnTo>
                <a:lnTo>
                  <a:pt x="10439" y="7714"/>
                </a:lnTo>
                <a:lnTo>
                  <a:pt x="10391" y="7835"/>
                </a:lnTo>
                <a:lnTo>
                  <a:pt x="10391" y="7981"/>
                </a:lnTo>
                <a:lnTo>
                  <a:pt x="10342" y="8225"/>
                </a:lnTo>
                <a:lnTo>
                  <a:pt x="10342" y="8395"/>
                </a:lnTo>
                <a:lnTo>
                  <a:pt x="10391" y="8565"/>
                </a:lnTo>
                <a:lnTo>
                  <a:pt x="10439" y="8711"/>
                </a:lnTo>
                <a:lnTo>
                  <a:pt x="10537" y="8833"/>
                </a:lnTo>
                <a:lnTo>
                  <a:pt x="10634" y="8955"/>
                </a:lnTo>
                <a:lnTo>
                  <a:pt x="10756" y="9028"/>
                </a:lnTo>
                <a:lnTo>
                  <a:pt x="10902" y="9101"/>
                </a:lnTo>
                <a:lnTo>
                  <a:pt x="11072" y="9149"/>
                </a:lnTo>
                <a:lnTo>
                  <a:pt x="11267" y="9174"/>
                </a:lnTo>
                <a:lnTo>
                  <a:pt x="11437" y="9149"/>
                </a:lnTo>
                <a:lnTo>
                  <a:pt x="11607" y="9101"/>
                </a:lnTo>
                <a:lnTo>
                  <a:pt x="11753" y="9028"/>
                </a:lnTo>
                <a:lnTo>
                  <a:pt x="11875" y="8930"/>
                </a:lnTo>
                <a:lnTo>
                  <a:pt x="11997" y="8809"/>
                </a:lnTo>
                <a:lnTo>
                  <a:pt x="12094" y="8663"/>
                </a:lnTo>
                <a:lnTo>
                  <a:pt x="12167" y="8517"/>
                </a:lnTo>
                <a:lnTo>
                  <a:pt x="12216" y="8346"/>
                </a:lnTo>
                <a:lnTo>
                  <a:pt x="12240" y="8176"/>
                </a:lnTo>
                <a:lnTo>
                  <a:pt x="12216" y="8006"/>
                </a:lnTo>
                <a:lnTo>
                  <a:pt x="12191" y="7835"/>
                </a:lnTo>
                <a:lnTo>
                  <a:pt x="12143" y="7689"/>
                </a:lnTo>
                <a:lnTo>
                  <a:pt x="12070" y="7519"/>
                </a:lnTo>
                <a:lnTo>
                  <a:pt x="11948" y="7397"/>
                </a:lnTo>
                <a:lnTo>
                  <a:pt x="11802" y="7251"/>
                </a:lnTo>
                <a:lnTo>
                  <a:pt x="11656" y="7154"/>
                </a:lnTo>
                <a:lnTo>
                  <a:pt x="11486" y="7105"/>
                </a:lnTo>
                <a:lnTo>
                  <a:pt x="11315" y="7081"/>
                </a:lnTo>
                <a:close/>
                <a:moveTo>
                  <a:pt x="11972" y="10925"/>
                </a:moveTo>
                <a:lnTo>
                  <a:pt x="11875" y="10974"/>
                </a:lnTo>
                <a:lnTo>
                  <a:pt x="11778" y="11047"/>
                </a:lnTo>
                <a:lnTo>
                  <a:pt x="11607" y="11290"/>
                </a:lnTo>
                <a:lnTo>
                  <a:pt x="11413" y="11485"/>
                </a:lnTo>
                <a:lnTo>
                  <a:pt x="11194" y="11680"/>
                </a:lnTo>
                <a:lnTo>
                  <a:pt x="10950" y="11850"/>
                </a:lnTo>
                <a:lnTo>
                  <a:pt x="10707" y="11996"/>
                </a:lnTo>
                <a:lnTo>
                  <a:pt x="10439" y="12118"/>
                </a:lnTo>
                <a:lnTo>
                  <a:pt x="10172" y="12215"/>
                </a:lnTo>
                <a:lnTo>
                  <a:pt x="9880" y="12312"/>
                </a:lnTo>
                <a:lnTo>
                  <a:pt x="9588" y="12385"/>
                </a:lnTo>
                <a:lnTo>
                  <a:pt x="9296" y="12434"/>
                </a:lnTo>
                <a:lnTo>
                  <a:pt x="8712" y="12507"/>
                </a:lnTo>
                <a:lnTo>
                  <a:pt x="8128" y="12531"/>
                </a:lnTo>
                <a:lnTo>
                  <a:pt x="7568" y="12507"/>
                </a:lnTo>
                <a:lnTo>
                  <a:pt x="7325" y="12483"/>
                </a:lnTo>
                <a:lnTo>
                  <a:pt x="7106" y="12434"/>
                </a:lnTo>
                <a:lnTo>
                  <a:pt x="6668" y="12312"/>
                </a:lnTo>
                <a:lnTo>
                  <a:pt x="6230" y="12166"/>
                </a:lnTo>
                <a:lnTo>
                  <a:pt x="5816" y="11996"/>
                </a:lnTo>
                <a:lnTo>
                  <a:pt x="5427" y="11826"/>
                </a:lnTo>
                <a:lnTo>
                  <a:pt x="5013" y="11631"/>
                </a:lnTo>
                <a:lnTo>
                  <a:pt x="4794" y="11509"/>
                </a:lnTo>
                <a:lnTo>
                  <a:pt x="4600" y="11388"/>
                </a:lnTo>
                <a:lnTo>
                  <a:pt x="4454" y="11242"/>
                </a:lnTo>
                <a:lnTo>
                  <a:pt x="4308" y="11096"/>
                </a:lnTo>
                <a:lnTo>
                  <a:pt x="4259" y="11047"/>
                </a:lnTo>
                <a:lnTo>
                  <a:pt x="4210" y="11023"/>
                </a:lnTo>
                <a:lnTo>
                  <a:pt x="4089" y="11023"/>
                </a:lnTo>
                <a:lnTo>
                  <a:pt x="4040" y="11071"/>
                </a:lnTo>
                <a:lnTo>
                  <a:pt x="3991" y="11096"/>
                </a:lnTo>
                <a:lnTo>
                  <a:pt x="3991" y="11169"/>
                </a:lnTo>
                <a:lnTo>
                  <a:pt x="3991" y="11242"/>
                </a:lnTo>
                <a:lnTo>
                  <a:pt x="4016" y="11339"/>
                </a:lnTo>
                <a:lnTo>
                  <a:pt x="4064" y="11436"/>
                </a:lnTo>
                <a:lnTo>
                  <a:pt x="4210" y="11631"/>
                </a:lnTo>
                <a:lnTo>
                  <a:pt x="4381" y="11801"/>
                </a:lnTo>
                <a:lnTo>
                  <a:pt x="4575" y="11947"/>
                </a:lnTo>
                <a:lnTo>
                  <a:pt x="4794" y="12069"/>
                </a:lnTo>
                <a:lnTo>
                  <a:pt x="5038" y="12191"/>
                </a:lnTo>
                <a:lnTo>
                  <a:pt x="5451" y="12385"/>
                </a:lnTo>
                <a:lnTo>
                  <a:pt x="5938" y="12604"/>
                </a:lnTo>
                <a:lnTo>
                  <a:pt x="6424" y="12799"/>
                </a:lnTo>
                <a:lnTo>
                  <a:pt x="6935" y="12945"/>
                </a:lnTo>
                <a:lnTo>
                  <a:pt x="7446" y="13042"/>
                </a:lnTo>
                <a:lnTo>
                  <a:pt x="7763" y="13067"/>
                </a:lnTo>
                <a:lnTo>
                  <a:pt x="8079" y="13091"/>
                </a:lnTo>
                <a:lnTo>
                  <a:pt x="8420" y="13091"/>
                </a:lnTo>
                <a:lnTo>
                  <a:pt x="8760" y="13067"/>
                </a:lnTo>
                <a:lnTo>
                  <a:pt x="9101" y="13042"/>
                </a:lnTo>
                <a:lnTo>
                  <a:pt x="9442" y="12969"/>
                </a:lnTo>
                <a:lnTo>
                  <a:pt x="9758" y="12896"/>
                </a:lnTo>
                <a:lnTo>
                  <a:pt x="10099" y="12799"/>
                </a:lnTo>
                <a:lnTo>
                  <a:pt x="10415" y="12702"/>
                </a:lnTo>
                <a:lnTo>
                  <a:pt x="10731" y="12556"/>
                </a:lnTo>
                <a:lnTo>
                  <a:pt x="11023" y="12410"/>
                </a:lnTo>
                <a:lnTo>
                  <a:pt x="11315" y="12239"/>
                </a:lnTo>
                <a:lnTo>
                  <a:pt x="11583" y="12045"/>
                </a:lnTo>
                <a:lnTo>
                  <a:pt x="11826" y="11826"/>
                </a:lnTo>
                <a:lnTo>
                  <a:pt x="12045" y="11582"/>
                </a:lnTo>
                <a:lnTo>
                  <a:pt x="12264" y="11339"/>
                </a:lnTo>
                <a:lnTo>
                  <a:pt x="12313" y="11217"/>
                </a:lnTo>
                <a:lnTo>
                  <a:pt x="12289" y="11120"/>
                </a:lnTo>
                <a:lnTo>
                  <a:pt x="12240" y="11047"/>
                </a:lnTo>
                <a:lnTo>
                  <a:pt x="12167" y="10974"/>
                </a:lnTo>
                <a:lnTo>
                  <a:pt x="12070" y="10950"/>
                </a:lnTo>
                <a:lnTo>
                  <a:pt x="11972" y="10925"/>
                </a:lnTo>
                <a:close/>
                <a:moveTo>
                  <a:pt x="8493" y="682"/>
                </a:moveTo>
                <a:lnTo>
                  <a:pt x="8663" y="706"/>
                </a:lnTo>
                <a:lnTo>
                  <a:pt x="9101" y="755"/>
                </a:lnTo>
                <a:lnTo>
                  <a:pt x="9539" y="803"/>
                </a:lnTo>
                <a:lnTo>
                  <a:pt x="10001" y="901"/>
                </a:lnTo>
                <a:lnTo>
                  <a:pt x="10439" y="1022"/>
                </a:lnTo>
                <a:lnTo>
                  <a:pt x="10780" y="1120"/>
                </a:lnTo>
                <a:lnTo>
                  <a:pt x="11121" y="1241"/>
                </a:lnTo>
                <a:lnTo>
                  <a:pt x="11437" y="1411"/>
                </a:lnTo>
                <a:lnTo>
                  <a:pt x="11753" y="1557"/>
                </a:lnTo>
                <a:lnTo>
                  <a:pt x="11753" y="1582"/>
                </a:lnTo>
                <a:lnTo>
                  <a:pt x="11729" y="1655"/>
                </a:lnTo>
                <a:lnTo>
                  <a:pt x="11729" y="1752"/>
                </a:lnTo>
                <a:lnTo>
                  <a:pt x="11753" y="1801"/>
                </a:lnTo>
                <a:lnTo>
                  <a:pt x="11826" y="1825"/>
                </a:lnTo>
                <a:lnTo>
                  <a:pt x="11899" y="1825"/>
                </a:lnTo>
                <a:lnTo>
                  <a:pt x="11948" y="1776"/>
                </a:lnTo>
                <a:lnTo>
                  <a:pt x="11972" y="1752"/>
                </a:lnTo>
                <a:lnTo>
                  <a:pt x="11997" y="1752"/>
                </a:lnTo>
                <a:lnTo>
                  <a:pt x="11997" y="1728"/>
                </a:lnTo>
                <a:lnTo>
                  <a:pt x="12021" y="1728"/>
                </a:lnTo>
                <a:lnTo>
                  <a:pt x="12143" y="1801"/>
                </a:lnTo>
                <a:lnTo>
                  <a:pt x="12094" y="1874"/>
                </a:lnTo>
                <a:lnTo>
                  <a:pt x="12094" y="1947"/>
                </a:lnTo>
                <a:lnTo>
                  <a:pt x="12094" y="1995"/>
                </a:lnTo>
                <a:lnTo>
                  <a:pt x="12143" y="2020"/>
                </a:lnTo>
                <a:lnTo>
                  <a:pt x="12167" y="2044"/>
                </a:lnTo>
                <a:lnTo>
                  <a:pt x="12216" y="2020"/>
                </a:lnTo>
                <a:lnTo>
                  <a:pt x="12240" y="1995"/>
                </a:lnTo>
                <a:lnTo>
                  <a:pt x="12313" y="1922"/>
                </a:lnTo>
                <a:lnTo>
                  <a:pt x="12337" y="1922"/>
                </a:lnTo>
                <a:lnTo>
                  <a:pt x="12532" y="2068"/>
                </a:lnTo>
                <a:lnTo>
                  <a:pt x="12483" y="2190"/>
                </a:lnTo>
                <a:lnTo>
                  <a:pt x="12483" y="2239"/>
                </a:lnTo>
                <a:lnTo>
                  <a:pt x="12508" y="2336"/>
                </a:lnTo>
                <a:lnTo>
                  <a:pt x="12532" y="2385"/>
                </a:lnTo>
                <a:lnTo>
                  <a:pt x="12556" y="2409"/>
                </a:lnTo>
                <a:lnTo>
                  <a:pt x="12581" y="2409"/>
                </a:lnTo>
                <a:lnTo>
                  <a:pt x="12629" y="2385"/>
                </a:lnTo>
                <a:lnTo>
                  <a:pt x="12678" y="2360"/>
                </a:lnTo>
                <a:lnTo>
                  <a:pt x="12751" y="2287"/>
                </a:lnTo>
                <a:lnTo>
                  <a:pt x="12775" y="2239"/>
                </a:lnTo>
                <a:lnTo>
                  <a:pt x="12970" y="2409"/>
                </a:lnTo>
                <a:lnTo>
                  <a:pt x="12873" y="2531"/>
                </a:lnTo>
                <a:lnTo>
                  <a:pt x="12848" y="2604"/>
                </a:lnTo>
                <a:lnTo>
                  <a:pt x="12824" y="2677"/>
                </a:lnTo>
                <a:lnTo>
                  <a:pt x="12824" y="2725"/>
                </a:lnTo>
                <a:lnTo>
                  <a:pt x="12873" y="2750"/>
                </a:lnTo>
                <a:lnTo>
                  <a:pt x="12921" y="2774"/>
                </a:lnTo>
                <a:lnTo>
                  <a:pt x="12946" y="2774"/>
                </a:lnTo>
                <a:lnTo>
                  <a:pt x="13067" y="2701"/>
                </a:lnTo>
                <a:lnTo>
                  <a:pt x="13189" y="2604"/>
                </a:lnTo>
                <a:lnTo>
                  <a:pt x="13311" y="2725"/>
                </a:lnTo>
                <a:lnTo>
                  <a:pt x="13384" y="2823"/>
                </a:lnTo>
                <a:lnTo>
                  <a:pt x="13262" y="3017"/>
                </a:lnTo>
                <a:lnTo>
                  <a:pt x="13213" y="3066"/>
                </a:lnTo>
                <a:lnTo>
                  <a:pt x="13189" y="3163"/>
                </a:lnTo>
                <a:lnTo>
                  <a:pt x="13165" y="3236"/>
                </a:lnTo>
                <a:lnTo>
                  <a:pt x="13189" y="3285"/>
                </a:lnTo>
                <a:lnTo>
                  <a:pt x="13238" y="3309"/>
                </a:lnTo>
                <a:lnTo>
                  <a:pt x="13335" y="3285"/>
                </a:lnTo>
                <a:lnTo>
                  <a:pt x="13408" y="3236"/>
                </a:lnTo>
                <a:lnTo>
                  <a:pt x="13554" y="3115"/>
                </a:lnTo>
                <a:lnTo>
                  <a:pt x="13578" y="3042"/>
                </a:lnTo>
                <a:lnTo>
                  <a:pt x="13773" y="3309"/>
                </a:lnTo>
                <a:lnTo>
                  <a:pt x="13676" y="3407"/>
                </a:lnTo>
                <a:lnTo>
                  <a:pt x="13554" y="3504"/>
                </a:lnTo>
                <a:lnTo>
                  <a:pt x="13505" y="3577"/>
                </a:lnTo>
                <a:lnTo>
                  <a:pt x="13481" y="3650"/>
                </a:lnTo>
                <a:lnTo>
                  <a:pt x="13481" y="3699"/>
                </a:lnTo>
                <a:lnTo>
                  <a:pt x="13505" y="3723"/>
                </a:lnTo>
                <a:lnTo>
                  <a:pt x="13603" y="3747"/>
                </a:lnTo>
                <a:lnTo>
                  <a:pt x="13700" y="3723"/>
                </a:lnTo>
                <a:lnTo>
                  <a:pt x="13773" y="3674"/>
                </a:lnTo>
                <a:lnTo>
                  <a:pt x="13870" y="3626"/>
                </a:lnTo>
                <a:lnTo>
                  <a:pt x="13968" y="3577"/>
                </a:lnTo>
                <a:lnTo>
                  <a:pt x="14162" y="3918"/>
                </a:lnTo>
                <a:lnTo>
                  <a:pt x="14065" y="3991"/>
                </a:lnTo>
                <a:lnTo>
                  <a:pt x="13870" y="4161"/>
                </a:lnTo>
                <a:lnTo>
                  <a:pt x="13773" y="4234"/>
                </a:lnTo>
                <a:lnTo>
                  <a:pt x="13700" y="4331"/>
                </a:lnTo>
                <a:lnTo>
                  <a:pt x="13700" y="4356"/>
                </a:lnTo>
                <a:lnTo>
                  <a:pt x="13724" y="4380"/>
                </a:lnTo>
                <a:lnTo>
                  <a:pt x="13846" y="4380"/>
                </a:lnTo>
                <a:lnTo>
                  <a:pt x="13943" y="4356"/>
                </a:lnTo>
                <a:lnTo>
                  <a:pt x="14065" y="4307"/>
                </a:lnTo>
                <a:lnTo>
                  <a:pt x="14162" y="4234"/>
                </a:lnTo>
                <a:lnTo>
                  <a:pt x="14284" y="4161"/>
                </a:lnTo>
                <a:lnTo>
                  <a:pt x="14503" y="4696"/>
                </a:lnTo>
                <a:lnTo>
                  <a:pt x="14332" y="4769"/>
                </a:lnTo>
                <a:lnTo>
                  <a:pt x="14211" y="4842"/>
                </a:lnTo>
                <a:lnTo>
                  <a:pt x="14065" y="4940"/>
                </a:lnTo>
                <a:lnTo>
                  <a:pt x="13968" y="5061"/>
                </a:lnTo>
                <a:lnTo>
                  <a:pt x="13919" y="5134"/>
                </a:lnTo>
                <a:lnTo>
                  <a:pt x="13895" y="5207"/>
                </a:lnTo>
                <a:lnTo>
                  <a:pt x="13895" y="5256"/>
                </a:lnTo>
                <a:lnTo>
                  <a:pt x="13919" y="5280"/>
                </a:lnTo>
                <a:lnTo>
                  <a:pt x="13968" y="5305"/>
                </a:lnTo>
                <a:lnTo>
                  <a:pt x="14016" y="5305"/>
                </a:lnTo>
                <a:lnTo>
                  <a:pt x="14114" y="5256"/>
                </a:lnTo>
                <a:lnTo>
                  <a:pt x="14235" y="5183"/>
                </a:lnTo>
                <a:lnTo>
                  <a:pt x="14551" y="5037"/>
                </a:lnTo>
                <a:lnTo>
                  <a:pt x="14600" y="5013"/>
                </a:lnTo>
                <a:lnTo>
                  <a:pt x="14770" y="5524"/>
                </a:lnTo>
                <a:lnTo>
                  <a:pt x="14430" y="5670"/>
                </a:lnTo>
                <a:lnTo>
                  <a:pt x="14162" y="5791"/>
                </a:lnTo>
                <a:lnTo>
                  <a:pt x="13919" y="5937"/>
                </a:lnTo>
                <a:lnTo>
                  <a:pt x="13919" y="5986"/>
                </a:lnTo>
                <a:lnTo>
                  <a:pt x="13943" y="6010"/>
                </a:lnTo>
                <a:lnTo>
                  <a:pt x="14089" y="6035"/>
                </a:lnTo>
                <a:lnTo>
                  <a:pt x="14235" y="6059"/>
                </a:lnTo>
                <a:lnTo>
                  <a:pt x="14381" y="6035"/>
                </a:lnTo>
                <a:lnTo>
                  <a:pt x="14527" y="6010"/>
                </a:lnTo>
                <a:lnTo>
                  <a:pt x="14843" y="5889"/>
                </a:lnTo>
                <a:lnTo>
                  <a:pt x="14965" y="6424"/>
                </a:lnTo>
                <a:lnTo>
                  <a:pt x="14795" y="6497"/>
                </a:lnTo>
                <a:lnTo>
                  <a:pt x="14405" y="6619"/>
                </a:lnTo>
                <a:lnTo>
                  <a:pt x="14041" y="6740"/>
                </a:lnTo>
                <a:lnTo>
                  <a:pt x="13992" y="6789"/>
                </a:lnTo>
                <a:lnTo>
                  <a:pt x="13992" y="6813"/>
                </a:lnTo>
                <a:lnTo>
                  <a:pt x="13992" y="6862"/>
                </a:lnTo>
                <a:lnTo>
                  <a:pt x="14041" y="6886"/>
                </a:lnTo>
                <a:lnTo>
                  <a:pt x="14235" y="6886"/>
                </a:lnTo>
                <a:lnTo>
                  <a:pt x="14430" y="6862"/>
                </a:lnTo>
                <a:lnTo>
                  <a:pt x="14795" y="6813"/>
                </a:lnTo>
                <a:lnTo>
                  <a:pt x="15038" y="6740"/>
                </a:lnTo>
                <a:lnTo>
                  <a:pt x="15111" y="7178"/>
                </a:lnTo>
                <a:lnTo>
                  <a:pt x="14843" y="7227"/>
                </a:lnTo>
                <a:lnTo>
                  <a:pt x="14430" y="7349"/>
                </a:lnTo>
                <a:lnTo>
                  <a:pt x="14235" y="7422"/>
                </a:lnTo>
                <a:lnTo>
                  <a:pt x="14065" y="7543"/>
                </a:lnTo>
                <a:lnTo>
                  <a:pt x="14041" y="7592"/>
                </a:lnTo>
                <a:lnTo>
                  <a:pt x="14041" y="7665"/>
                </a:lnTo>
                <a:lnTo>
                  <a:pt x="14089" y="7714"/>
                </a:lnTo>
                <a:lnTo>
                  <a:pt x="14138" y="7738"/>
                </a:lnTo>
                <a:lnTo>
                  <a:pt x="14357" y="7714"/>
                </a:lnTo>
                <a:lnTo>
                  <a:pt x="14551" y="7665"/>
                </a:lnTo>
                <a:lnTo>
                  <a:pt x="14941" y="7568"/>
                </a:lnTo>
                <a:lnTo>
                  <a:pt x="15135" y="7519"/>
                </a:lnTo>
                <a:lnTo>
                  <a:pt x="15184" y="7981"/>
                </a:lnTo>
                <a:lnTo>
                  <a:pt x="14868" y="8030"/>
                </a:lnTo>
                <a:lnTo>
                  <a:pt x="14624" y="8054"/>
                </a:lnTo>
                <a:lnTo>
                  <a:pt x="14381" y="8079"/>
                </a:lnTo>
                <a:lnTo>
                  <a:pt x="14235" y="8103"/>
                </a:lnTo>
                <a:lnTo>
                  <a:pt x="14138" y="8152"/>
                </a:lnTo>
                <a:lnTo>
                  <a:pt x="14016" y="8200"/>
                </a:lnTo>
                <a:lnTo>
                  <a:pt x="13943" y="8298"/>
                </a:lnTo>
                <a:lnTo>
                  <a:pt x="13919" y="8322"/>
                </a:lnTo>
                <a:lnTo>
                  <a:pt x="13919" y="8346"/>
                </a:lnTo>
                <a:lnTo>
                  <a:pt x="13943" y="8395"/>
                </a:lnTo>
                <a:lnTo>
                  <a:pt x="13968" y="8395"/>
                </a:lnTo>
                <a:lnTo>
                  <a:pt x="14089" y="8419"/>
                </a:lnTo>
                <a:lnTo>
                  <a:pt x="14211" y="8444"/>
                </a:lnTo>
                <a:lnTo>
                  <a:pt x="14478" y="8444"/>
                </a:lnTo>
                <a:lnTo>
                  <a:pt x="14989" y="8395"/>
                </a:lnTo>
                <a:lnTo>
                  <a:pt x="15208" y="8395"/>
                </a:lnTo>
                <a:lnTo>
                  <a:pt x="15208" y="8857"/>
                </a:lnTo>
                <a:lnTo>
                  <a:pt x="14722" y="8882"/>
                </a:lnTo>
                <a:lnTo>
                  <a:pt x="14503" y="8882"/>
                </a:lnTo>
                <a:lnTo>
                  <a:pt x="14284" y="8906"/>
                </a:lnTo>
                <a:lnTo>
                  <a:pt x="14065" y="8955"/>
                </a:lnTo>
                <a:lnTo>
                  <a:pt x="13968" y="8979"/>
                </a:lnTo>
                <a:lnTo>
                  <a:pt x="13870" y="9028"/>
                </a:lnTo>
                <a:lnTo>
                  <a:pt x="13870" y="9052"/>
                </a:lnTo>
                <a:lnTo>
                  <a:pt x="13870" y="9076"/>
                </a:lnTo>
                <a:lnTo>
                  <a:pt x="13968" y="9125"/>
                </a:lnTo>
                <a:lnTo>
                  <a:pt x="14065" y="9174"/>
                </a:lnTo>
                <a:lnTo>
                  <a:pt x="14284" y="9222"/>
                </a:lnTo>
                <a:lnTo>
                  <a:pt x="14722" y="9222"/>
                </a:lnTo>
                <a:lnTo>
                  <a:pt x="14941" y="9247"/>
                </a:lnTo>
                <a:lnTo>
                  <a:pt x="15184" y="9247"/>
                </a:lnTo>
                <a:lnTo>
                  <a:pt x="15160" y="9465"/>
                </a:lnTo>
                <a:lnTo>
                  <a:pt x="14965" y="9514"/>
                </a:lnTo>
                <a:lnTo>
                  <a:pt x="14722" y="9563"/>
                </a:lnTo>
                <a:lnTo>
                  <a:pt x="14503" y="9660"/>
                </a:lnTo>
                <a:lnTo>
                  <a:pt x="14260" y="9757"/>
                </a:lnTo>
                <a:lnTo>
                  <a:pt x="14041" y="9879"/>
                </a:lnTo>
                <a:lnTo>
                  <a:pt x="14016" y="9903"/>
                </a:lnTo>
                <a:lnTo>
                  <a:pt x="14016" y="9952"/>
                </a:lnTo>
                <a:lnTo>
                  <a:pt x="14041" y="9976"/>
                </a:lnTo>
                <a:lnTo>
                  <a:pt x="14089" y="9976"/>
                </a:lnTo>
                <a:lnTo>
                  <a:pt x="14308" y="10001"/>
                </a:lnTo>
                <a:lnTo>
                  <a:pt x="14527" y="9976"/>
                </a:lnTo>
                <a:lnTo>
                  <a:pt x="14965" y="9903"/>
                </a:lnTo>
                <a:lnTo>
                  <a:pt x="15087" y="9879"/>
                </a:lnTo>
                <a:lnTo>
                  <a:pt x="14989" y="10390"/>
                </a:lnTo>
                <a:lnTo>
                  <a:pt x="14527" y="10463"/>
                </a:lnTo>
                <a:lnTo>
                  <a:pt x="14357" y="10487"/>
                </a:lnTo>
                <a:lnTo>
                  <a:pt x="14162" y="10512"/>
                </a:lnTo>
                <a:lnTo>
                  <a:pt x="13992" y="10560"/>
                </a:lnTo>
                <a:lnTo>
                  <a:pt x="13919" y="10609"/>
                </a:lnTo>
                <a:lnTo>
                  <a:pt x="13870" y="10682"/>
                </a:lnTo>
                <a:lnTo>
                  <a:pt x="13846" y="10731"/>
                </a:lnTo>
                <a:lnTo>
                  <a:pt x="13846" y="10804"/>
                </a:lnTo>
                <a:lnTo>
                  <a:pt x="13870" y="10852"/>
                </a:lnTo>
                <a:lnTo>
                  <a:pt x="13919" y="10901"/>
                </a:lnTo>
                <a:lnTo>
                  <a:pt x="13992" y="10925"/>
                </a:lnTo>
                <a:lnTo>
                  <a:pt x="14065" y="10950"/>
                </a:lnTo>
                <a:lnTo>
                  <a:pt x="14235" y="10950"/>
                </a:lnTo>
                <a:lnTo>
                  <a:pt x="14600" y="10901"/>
                </a:lnTo>
                <a:lnTo>
                  <a:pt x="14819" y="10877"/>
                </a:lnTo>
                <a:lnTo>
                  <a:pt x="14819" y="10877"/>
                </a:lnTo>
                <a:lnTo>
                  <a:pt x="14624" y="11339"/>
                </a:lnTo>
                <a:lnTo>
                  <a:pt x="14478" y="11339"/>
                </a:lnTo>
                <a:lnTo>
                  <a:pt x="14308" y="11315"/>
                </a:lnTo>
                <a:lnTo>
                  <a:pt x="14114" y="11339"/>
                </a:lnTo>
                <a:lnTo>
                  <a:pt x="13919" y="11363"/>
                </a:lnTo>
                <a:lnTo>
                  <a:pt x="13749" y="11436"/>
                </a:lnTo>
                <a:lnTo>
                  <a:pt x="13724" y="11461"/>
                </a:lnTo>
                <a:lnTo>
                  <a:pt x="13749" y="11485"/>
                </a:lnTo>
                <a:lnTo>
                  <a:pt x="13919" y="11558"/>
                </a:lnTo>
                <a:lnTo>
                  <a:pt x="14089" y="11607"/>
                </a:lnTo>
                <a:lnTo>
                  <a:pt x="14430" y="11655"/>
                </a:lnTo>
                <a:lnTo>
                  <a:pt x="14454" y="11655"/>
                </a:lnTo>
                <a:lnTo>
                  <a:pt x="14211" y="12069"/>
                </a:lnTo>
                <a:lnTo>
                  <a:pt x="13968" y="12069"/>
                </a:lnTo>
                <a:lnTo>
                  <a:pt x="13724" y="12093"/>
                </a:lnTo>
                <a:lnTo>
                  <a:pt x="13603" y="12069"/>
                </a:lnTo>
                <a:lnTo>
                  <a:pt x="13481" y="12045"/>
                </a:lnTo>
                <a:lnTo>
                  <a:pt x="13335" y="12020"/>
                </a:lnTo>
                <a:lnTo>
                  <a:pt x="13213" y="12020"/>
                </a:lnTo>
                <a:lnTo>
                  <a:pt x="13189" y="12045"/>
                </a:lnTo>
                <a:lnTo>
                  <a:pt x="13189" y="12069"/>
                </a:lnTo>
                <a:lnTo>
                  <a:pt x="13189" y="12166"/>
                </a:lnTo>
                <a:lnTo>
                  <a:pt x="13238" y="12239"/>
                </a:lnTo>
                <a:lnTo>
                  <a:pt x="13311" y="12312"/>
                </a:lnTo>
                <a:lnTo>
                  <a:pt x="13408" y="12361"/>
                </a:lnTo>
                <a:lnTo>
                  <a:pt x="13530" y="12385"/>
                </a:lnTo>
                <a:lnTo>
                  <a:pt x="13651" y="12410"/>
                </a:lnTo>
                <a:lnTo>
                  <a:pt x="13943" y="12434"/>
                </a:lnTo>
                <a:lnTo>
                  <a:pt x="13603" y="12823"/>
                </a:lnTo>
                <a:lnTo>
                  <a:pt x="13067" y="12726"/>
                </a:lnTo>
                <a:lnTo>
                  <a:pt x="12848" y="12677"/>
                </a:lnTo>
                <a:lnTo>
                  <a:pt x="12727" y="12677"/>
                </a:lnTo>
                <a:lnTo>
                  <a:pt x="12629" y="12702"/>
                </a:lnTo>
                <a:lnTo>
                  <a:pt x="12605" y="12726"/>
                </a:lnTo>
                <a:lnTo>
                  <a:pt x="12605" y="12775"/>
                </a:lnTo>
                <a:lnTo>
                  <a:pt x="12629" y="12848"/>
                </a:lnTo>
                <a:lnTo>
                  <a:pt x="12678" y="12921"/>
                </a:lnTo>
                <a:lnTo>
                  <a:pt x="12751" y="12969"/>
                </a:lnTo>
                <a:lnTo>
                  <a:pt x="12824" y="13018"/>
                </a:lnTo>
                <a:lnTo>
                  <a:pt x="13043" y="13115"/>
                </a:lnTo>
                <a:lnTo>
                  <a:pt x="13262" y="13164"/>
                </a:lnTo>
                <a:lnTo>
                  <a:pt x="13116" y="13286"/>
                </a:lnTo>
                <a:lnTo>
                  <a:pt x="13067" y="13286"/>
                </a:lnTo>
                <a:lnTo>
                  <a:pt x="12605" y="13261"/>
                </a:lnTo>
                <a:lnTo>
                  <a:pt x="12362" y="13213"/>
                </a:lnTo>
                <a:lnTo>
                  <a:pt x="12240" y="13188"/>
                </a:lnTo>
                <a:lnTo>
                  <a:pt x="12094" y="13188"/>
                </a:lnTo>
                <a:lnTo>
                  <a:pt x="12021" y="13213"/>
                </a:lnTo>
                <a:lnTo>
                  <a:pt x="11997" y="13261"/>
                </a:lnTo>
                <a:lnTo>
                  <a:pt x="11972" y="13334"/>
                </a:lnTo>
                <a:lnTo>
                  <a:pt x="12021" y="13383"/>
                </a:lnTo>
                <a:lnTo>
                  <a:pt x="12143" y="13505"/>
                </a:lnTo>
                <a:lnTo>
                  <a:pt x="12289" y="13578"/>
                </a:lnTo>
                <a:lnTo>
                  <a:pt x="12483" y="13626"/>
                </a:lnTo>
                <a:lnTo>
                  <a:pt x="12654" y="13651"/>
                </a:lnTo>
                <a:lnTo>
                  <a:pt x="12240" y="13943"/>
                </a:lnTo>
                <a:lnTo>
                  <a:pt x="12143" y="13918"/>
                </a:lnTo>
                <a:lnTo>
                  <a:pt x="11680" y="13821"/>
                </a:lnTo>
                <a:lnTo>
                  <a:pt x="11461" y="13772"/>
                </a:lnTo>
                <a:lnTo>
                  <a:pt x="11267" y="13724"/>
                </a:lnTo>
                <a:lnTo>
                  <a:pt x="11218" y="13748"/>
                </a:lnTo>
                <a:lnTo>
                  <a:pt x="11218" y="13821"/>
                </a:lnTo>
                <a:lnTo>
                  <a:pt x="11242" y="13894"/>
                </a:lnTo>
                <a:lnTo>
                  <a:pt x="11315" y="13967"/>
                </a:lnTo>
                <a:lnTo>
                  <a:pt x="11437" y="14064"/>
                </a:lnTo>
                <a:lnTo>
                  <a:pt x="11607" y="14137"/>
                </a:lnTo>
                <a:lnTo>
                  <a:pt x="11802" y="14210"/>
                </a:lnTo>
                <a:lnTo>
                  <a:pt x="11437" y="14381"/>
                </a:lnTo>
                <a:lnTo>
                  <a:pt x="11388" y="14332"/>
                </a:lnTo>
                <a:lnTo>
                  <a:pt x="11315" y="14308"/>
                </a:lnTo>
                <a:lnTo>
                  <a:pt x="11194" y="14259"/>
                </a:lnTo>
                <a:lnTo>
                  <a:pt x="10902" y="14235"/>
                </a:lnTo>
                <a:lnTo>
                  <a:pt x="10634" y="14210"/>
                </a:lnTo>
                <a:lnTo>
                  <a:pt x="10512" y="14210"/>
                </a:lnTo>
                <a:lnTo>
                  <a:pt x="10391" y="14235"/>
                </a:lnTo>
                <a:lnTo>
                  <a:pt x="10366" y="14235"/>
                </a:lnTo>
                <a:lnTo>
                  <a:pt x="10366" y="14283"/>
                </a:lnTo>
                <a:lnTo>
                  <a:pt x="10366" y="14332"/>
                </a:lnTo>
                <a:lnTo>
                  <a:pt x="10391" y="14381"/>
                </a:lnTo>
                <a:lnTo>
                  <a:pt x="10488" y="14478"/>
                </a:lnTo>
                <a:lnTo>
                  <a:pt x="10610" y="14551"/>
                </a:lnTo>
                <a:lnTo>
                  <a:pt x="10731" y="14575"/>
                </a:lnTo>
                <a:lnTo>
                  <a:pt x="10877" y="14624"/>
                </a:lnTo>
                <a:lnTo>
                  <a:pt x="10512" y="14746"/>
                </a:lnTo>
                <a:lnTo>
                  <a:pt x="10318" y="14673"/>
                </a:lnTo>
                <a:lnTo>
                  <a:pt x="10123" y="14624"/>
                </a:lnTo>
                <a:lnTo>
                  <a:pt x="9904" y="14600"/>
                </a:lnTo>
                <a:lnTo>
                  <a:pt x="9807" y="14600"/>
                </a:lnTo>
                <a:lnTo>
                  <a:pt x="9709" y="14648"/>
                </a:lnTo>
                <a:lnTo>
                  <a:pt x="9661" y="14673"/>
                </a:lnTo>
                <a:lnTo>
                  <a:pt x="9685" y="14721"/>
                </a:lnTo>
                <a:lnTo>
                  <a:pt x="9734" y="14794"/>
                </a:lnTo>
                <a:lnTo>
                  <a:pt x="9807" y="14843"/>
                </a:lnTo>
                <a:lnTo>
                  <a:pt x="9928" y="14916"/>
                </a:lnTo>
                <a:lnTo>
                  <a:pt x="9612" y="14989"/>
                </a:lnTo>
                <a:lnTo>
                  <a:pt x="9588" y="14940"/>
                </a:lnTo>
                <a:lnTo>
                  <a:pt x="9539" y="14916"/>
                </a:lnTo>
                <a:lnTo>
                  <a:pt x="9417" y="14867"/>
                </a:lnTo>
                <a:lnTo>
                  <a:pt x="9223" y="14843"/>
                </a:lnTo>
                <a:lnTo>
                  <a:pt x="9150" y="14843"/>
                </a:lnTo>
                <a:lnTo>
                  <a:pt x="9052" y="14867"/>
                </a:lnTo>
                <a:lnTo>
                  <a:pt x="9004" y="14916"/>
                </a:lnTo>
                <a:lnTo>
                  <a:pt x="8979" y="14965"/>
                </a:lnTo>
                <a:lnTo>
                  <a:pt x="8979" y="15013"/>
                </a:lnTo>
                <a:lnTo>
                  <a:pt x="9004" y="15062"/>
                </a:lnTo>
                <a:lnTo>
                  <a:pt x="9004" y="15086"/>
                </a:lnTo>
                <a:lnTo>
                  <a:pt x="8663" y="15135"/>
                </a:lnTo>
                <a:lnTo>
                  <a:pt x="8298" y="15159"/>
                </a:lnTo>
                <a:lnTo>
                  <a:pt x="7227" y="15159"/>
                </a:lnTo>
                <a:lnTo>
                  <a:pt x="6862" y="15111"/>
                </a:lnTo>
                <a:lnTo>
                  <a:pt x="6497" y="15062"/>
                </a:lnTo>
                <a:lnTo>
                  <a:pt x="6157" y="14989"/>
                </a:lnTo>
                <a:lnTo>
                  <a:pt x="5816" y="14916"/>
                </a:lnTo>
                <a:lnTo>
                  <a:pt x="5451" y="14819"/>
                </a:lnTo>
                <a:lnTo>
                  <a:pt x="5135" y="14697"/>
                </a:lnTo>
                <a:lnTo>
                  <a:pt x="4794" y="14575"/>
                </a:lnTo>
                <a:lnTo>
                  <a:pt x="4478" y="14405"/>
                </a:lnTo>
                <a:lnTo>
                  <a:pt x="4162" y="14259"/>
                </a:lnTo>
                <a:lnTo>
                  <a:pt x="3845" y="14064"/>
                </a:lnTo>
                <a:lnTo>
                  <a:pt x="3553" y="13870"/>
                </a:lnTo>
                <a:lnTo>
                  <a:pt x="3286" y="13675"/>
                </a:lnTo>
                <a:lnTo>
                  <a:pt x="3018" y="13456"/>
                </a:lnTo>
                <a:lnTo>
                  <a:pt x="2775" y="13237"/>
                </a:lnTo>
                <a:lnTo>
                  <a:pt x="2531" y="12994"/>
                </a:lnTo>
                <a:lnTo>
                  <a:pt x="2312" y="12775"/>
                </a:lnTo>
                <a:lnTo>
                  <a:pt x="2118" y="12507"/>
                </a:lnTo>
                <a:lnTo>
                  <a:pt x="1899" y="12239"/>
                </a:lnTo>
                <a:lnTo>
                  <a:pt x="1728" y="11972"/>
                </a:lnTo>
                <a:lnTo>
                  <a:pt x="1558" y="11704"/>
                </a:lnTo>
                <a:lnTo>
                  <a:pt x="1412" y="11412"/>
                </a:lnTo>
                <a:lnTo>
                  <a:pt x="1266" y="11120"/>
                </a:lnTo>
                <a:lnTo>
                  <a:pt x="1144" y="10828"/>
                </a:lnTo>
                <a:lnTo>
                  <a:pt x="1047" y="10512"/>
                </a:lnTo>
                <a:lnTo>
                  <a:pt x="950" y="10195"/>
                </a:lnTo>
                <a:lnTo>
                  <a:pt x="877" y="9879"/>
                </a:lnTo>
                <a:lnTo>
                  <a:pt x="828" y="9538"/>
                </a:lnTo>
                <a:lnTo>
                  <a:pt x="779" y="9003"/>
                </a:lnTo>
                <a:lnTo>
                  <a:pt x="755" y="8468"/>
                </a:lnTo>
                <a:lnTo>
                  <a:pt x="755" y="7933"/>
                </a:lnTo>
                <a:lnTo>
                  <a:pt x="779" y="7397"/>
                </a:lnTo>
                <a:lnTo>
                  <a:pt x="852" y="6862"/>
                </a:lnTo>
                <a:lnTo>
                  <a:pt x="950" y="6351"/>
                </a:lnTo>
                <a:lnTo>
                  <a:pt x="1096" y="5840"/>
                </a:lnTo>
                <a:lnTo>
                  <a:pt x="1266" y="5353"/>
                </a:lnTo>
                <a:lnTo>
                  <a:pt x="1388" y="5061"/>
                </a:lnTo>
                <a:lnTo>
                  <a:pt x="1558" y="4745"/>
                </a:lnTo>
                <a:lnTo>
                  <a:pt x="1753" y="4404"/>
                </a:lnTo>
                <a:lnTo>
                  <a:pt x="1996" y="4064"/>
                </a:lnTo>
                <a:lnTo>
                  <a:pt x="2264" y="3699"/>
                </a:lnTo>
                <a:lnTo>
                  <a:pt x="2556" y="3334"/>
                </a:lnTo>
                <a:lnTo>
                  <a:pt x="2896" y="2944"/>
                </a:lnTo>
                <a:lnTo>
                  <a:pt x="3261" y="2604"/>
                </a:lnTo>
                <a:lnTo>
                  <a:pt x="3651" y="2263"/>
                </a:lnTo>
                <a:lnTo>
                  <a:pt x="4089" y="1922"/>
                </a:lnTo>
                <a:lnTo>
                  <a:pt x="4527" y="1630"/>
                </a:lnTo>
                <a:lnTo>
                  <a:pt x="5013" y="1363"/>
                </a:lnTo>
                <a:lnTo>
                  <a:pt x="5524" y="1144"/>
                </a:lnTo>
                <a:lnTo>
                  <a:pt x="6035" y="974"/>
                </a:lnTo>
                <a:lnTo>
                  <a:pt x="6327" y="925"/>
                </a:lnTo>
                <a:lnTo>
                  <a:pt x="6595" y="876"/>
                </a:lnTo>
                <a:lnTo>
                  <a:pt x="6887" y="828"/>
                </a:lnTo>
                <a:lnTo>
                  <a:pt x="7179" y="803"/>
                </a:lnTo>
                <a:lnTo>
                  <a:pt x="7544" y="779"/>
                </a:lnTo>
                <a:lnTo>
                  <a:pt x="7933" y="730"/>
                </a:lnTo>
                <a:lnTo>
                  <a:pt x="8322" y="682"/>
                </a:lnTo>
                <a:close/>
                <a:moveTo>
                  <a:pt x="8152" y="0"/>
                </a:moveTo>
                <a:lnTo>
                  <a:pt x="7763" y="25"/>
                </a:lnTo>
                <a:lnTo>
                  <a:pt x="7373" y="73"/>
                </a:lnTo>
                <a:lnTo>
                  <a:pt x="7081" y="49"/>
                </a:lnTo>
                <a:lnTo>
                  <a:pt x="6789" y="49"/>
                </a:lnTo>
                <a:lnTo>
                  <a:pt x="6473" y="73"/>
                </a:lnTo>
                <a:lnTo>
                  <a:pt x="6157" y="146"/>
                </a:lnTo>
                <a:lnTo>
                  <a:pt x="5841" y="219"/>
                </a:lnTo>
                <a:lnTo>
                  <a:pt x="5549" y="317"/>
                </a:lnTo>
                <a:lnTo>
                  <a:pt x="5232" y="438"/>
                </a:lnTo>
                <a:lnTo>
                  <a:pt x="4916" y="560"/>
                </a:lnTo>
                <a:lnTo>
                  <a:pt x="4332" y="876"/>
                </a:lnTo>
                <a:lnTo>
                  <a:pt x="3748" y="1217"/>
                </a:lnTo>
                <a:lnTo>
                  <a:pt x="3237" y="1606"/>
                </a:lnTo>
                <a:lnTo>
                  <a:pt x="2775" y="1995"/>
                </a:lnTo>
                <a:lnTo>
                  <a:pt x="2507" y="2239"/>
                </a:lnTo>
                <a:lnTo>
                  <a:pt x="2264" y="2482"/>
                </a:lnTo>
                <a:lnTo>
                  <a:pt x="2045" y="2725"/>
                </a:lnTo>
                <a:lnTo>
                  <a:pt x="1826" y="2993"/>
                </a:lnTo>
                <a:lnTo>
                  <a:pt x="1631" y="3261"/>
                </a:lnTo>
                <a:lnTo>
                  <a:pt x="1461" y="3528"/>
                </a:lnTo>
                <a:lnTo>
                  <a:pt x="1120" y="4088"/>
                </a:lnTo>
                <a:lnTo>
                  <a:pt x="852" y="4696"/>
                </a:lnTo>
                <a:lnTo>
                  <a:pt x="609" y="5305"/>
                </a:lnTo>
                <a:lnTo>
                  <a:pt x="414" y="5962"/>
                </a:lnTo>
                <a:lnTo>
                  <a:pt x="220" y="6643"/>
                </a:lnTo>
                <a:lnTo>
                  <a:pt x="122" y="7008"/>
                </a:lnTo>
                <a:lnTo>
                  <a:pt x="74" y="7373"/>
                </a:lnTo>
                <a:lnTo>
                  <a:pt x="25" y="7738"/>
                </a:lnTo>
                <a:lnTo>
                  <a:pt x="1" y="8103"/>
                </a:lnTo>
                <a:lnTo>
                  <a:pt x="1" y="8468"/>
                </a:lnTo>
                <a:lnTo>
                  <a:pt x="25" y="8809"/>
                </a:lnTo>
                <a:lnTo>
                  <a:pt x="49" y="9174"/>
                </a:lnTo>
                <a:lnTo>
                  <a:pt x="98" y="9514"/>
                </a:lnTo>
                <a:lnTo>
                  <a:pt x="195" y="9879"/>
                </a:lnTo>
                <a:lnTo>
                  <a:pt x="268" y="10220"/>
                </a:lnTo>
                <a:lnTo>
                  <a:pt x="390" y="10560"/>
                </a:lnTo>
                <a:lnTo>
                  <a:pt x="512" y="10901"/>
                </a:lnTo>
                <a:lnTo>
                  <a:pt x="658" y="11242"/>
                </a:lnTo>
                <a:lnTo>
                  <a:pt x="804" y="11582"/>
                </a:lnTo>
                <a:lnTo>
                  <a:pt x="1169" y="12264"/>
                </a:lnTo>
                <a:lnTo>
                  <a:pt x="1388" y="12629"/>
                </a:lnTo>
                <a:lnTo>
                  <a:pt x="1631" y="12994"/>
                </a:lnTo>
                <a:lnTo>
                  <a:pt x="1899" y="13334"/>
                </a:lnTo>
                <a:lnTo>
                  <a:pt x="2166" y="13651"/>
                </a:lnTo>
                <a:lnTo>
                  <a:pt x="2434" y="13943"/>
                </a:lnTo>
                <a:lnTo>
                  <a:pt x="2750" y="14235"/>
                </a:lnTo>
                <a:lnTo>
                  <a:pt x="3042" y="14502"/>
                </a:lnTo>
                <a:lnTo>
                  <a:pt x="3383" y="14746"/>
                </a:lnTo>
                <a:lnTo>
                  <a:pt x="3699" y="14965"/>
                </a:lnTo>
                <a:lnTo>
                  <a:pt x="4064" y="15159"/>
                </a:lnTo>
                <a:lnTo>
                  <a:pt x="4429" y="15354"/>
                </a:lnTo>
                <a:lnTo>
                  <a:pt x="4794" y="15500"/>
                </a:lnTo>
                <a:lnTo>
                  <a:pt x="5184" y="15622"/>
                </a:lnTo>
                <a:lnTo>
                  <a:pt x="5597" y="15743"/>
                </a:lnTo>
                <a:lnTo>
                  <a:pt x="6011" y="15816"/>
                </a:lnTo>
                <a:lnTo>
                  <a:pt x="6424" y="15889"/>
                </a:lnTo>
                <a:lnTo>
                  <a:pt x="6862" y="15914"/>
                </a:lnTo>
                <a:lnTo>
                  <a:pt x="7300" y="15938"/>
                </a:lnTo>
                <a:lnTo>
                  <a:pt x="7738" y="15938"/>
                </a:lnTo>
                <a:lnTo>
                  <a:pt x="8152" y="15914"/>
                </a:lnTo>
                <a:lnTo>
                  <a:pt x="8590" y="15889"/>
                </a:lnTo>
                <a:lnTo>
                  <a:pt x="9004" y="15841"/>
                </a:lnTo>
                <a:lnTo>
                  <a:pt x="9442" y="15768"/>
                </a:lnTo>
                <a:lnTo>
                  <a:pt x="9855" y="15670"/>
                </a:lnTo>
                <a:lnTo>
                  <a:pt x="10245" y="15573"/>
                </a:lnTo>
                <a:lnTo>
                  <a:pt x="10658" y="15451"/>
                </a:lnTo>
                <a:lnTo>
                  <a:pt x="11048" y="15305"/>
                </a:lnTo>
                <a:lnTo>
                  <a:pt x="11461" y="15135"/>
                </a:lnTo>
                <a:lnTo>
                  <a:pt x="11826" y="14940"/>
                </a:lnTo>
                <a:lnTo>
                  <a:pt x="12216" y="14721"/>
                </a:lnTo>
                <a:lnTo>
                  <a:pt x="12581" y="14478"/>
                </a:lnTo>
                <a:lnTo>
                  <a:pt x="12921" y="14235"/>
                </a:lnTo>
                <a:lnTo>
                  <a:pt x="13286" y="13943"/>
                </a:lnTo>
                <a:lnTo>
                  <a:pt x="13603" y="13651"/>
                </a:lnTo>
                <a:lnTo>
                  <a:pt x="13895" y="13334"/>
                </a:lnTo>
                <a:lnTo>
                  <a:pt x="14187" y="13018"/>
                </a:lnTo>
                <a:lnTo>
                  <a:pt x="14454" y="12702"/>
                </a:lnTo>
                <a:lnTo>
                  <a:pt x="14697" y="12361"/>
                </a:lnTo>
                <a:lnTo>
                  <a:pt x="14916" y="11996"/>
                </a:lnTo>
                <a:lnTo>
                  <a:pt x="15111" y="11631"/>
                </a:lnTo>
                <a:lnTo>
                  <a:pt x="15135" y="11631"/>
                </a:lnTo>
                <a:lnTo>
                  <a:pt x="15160" y="11582"/>
                </a:lnTo>
                <a:lnTo>
                  <a:pt x="15160" y="11534"/>
                </a:lnTo>
                <a:lnTo>
                  <a:pt x="15330" y="11096"/>
                </a:lnTo>
                <a:lnTo>
                  <a:pt x="15500" y="10658"/>
                </a:lnTo>
                <a:lnTo>
                  <a:pt x="15622" y="10195"/>
                </a:lnTo>
                <a:lnTo>
                  <a:pt x="15719" y="9733"/>
                </a:lnTo>
                <a:lnTo>
                  <a:pt x="15744" y="9709"/>
                </a:lnTo>
                <a:lnTo>
                  <a:pt x="15768" y="9684"/>
                </a:lnTo>
                <a:lnTo>
                  <a:pt x="15792" y="9636"/>
                </a:lnTo>
                <a:lnTo>
                  <a:pt x="15768" y="9611"/>
                </a:lnTo>
                <a:lnTo>
                  <a:pt x="15744" y="9563"/>
                </a:lnTo>
                <a:lnTo>
                  <a:pt x="15792" y="9174"/>
                </a:lnTo>
                <a:lnTo>
                  <a:pt x="15841" y="8760"/>
                </a:lnTo>
                <a:lnTo>
                  <a:pt x="15841" y="8371"/>
                </a:lnTo>
                <a:lnTo>
                  <a:pt x="15817" y="7957"/>
                </a:lnTo>
                <a:lnTo>
                  <a:pt x="15744" y="7105"/>
                </a:lnTo>
                <a:lnTo>
                  <a:pt x="15671" y="6667"/>
                </a:lnTo>
                <a:lnTo>
                  <a:pt x="15598" y="6254"/>
                </a:lnTo>
                <a:lnTo>
                  <a:pt x="15525" y="5840"/>
                </a:lnTo>
                <a:lnTo>
                  <a:pt x="15403" y="5426"/>
                </a:lnTo>
                <a:lnTo>
                  <a:pt x="15281" y="5013"/>
                </a:lnTo>
                <a:lnTo>
                  <a:pt x="15160" y="4623"/>
                </a:lnTo>
                <a:lnTo>
                  <a:pt x="14989" y="4234"/>
                </a:lnTo>
                <a:lnTo>
                  <a:pt x="14819" y="3845"/>
                </a:lnTo>
                <a:lnTo>
                  <a:pt x="14624" y="3480"/>
                </a:lnTo>
                <a:lnTo>
                  <a:pt x="14405" y="3115"/>
                </a:lnTo>
                <a:lnTo>
                  <a:pt x="14162" y="2774"/>
                </a:lnTo>
                <a:lnTo>
                  <a:pt x="13895" y="2458"/>
                </a:lnTo>
                <a:lnTo>
                  <a:pt x="13603" y="2141"/>
                </a:lnTo>
                <a:lnTo>
                  <a:pt x="13286" y="1849"/>
                </a:lnTo>
                <a:lnTo>
                  <a:pt x="12970" y="1582"/>
                </a:lnTo>
                <a:lnTo>
                  <a:pt x="12654" y="1363"/>
                </a:lnTo>
                <a:lnTo>
                  <a:pt x="12313" y="1144"/>
                </a:lnTo>
                <a:lnTo>
                  <a:pt x="11948" y="949"/>
                </a:lnTo>
                <a:lnTo>
                  <a:pt x="11607" y="779"/>
                </a:lnTo>
                <a:lnTo>
                  <a:pt x="11218" y="609"/>
                </a:lnTo>
                <a:lnTo>
                  <a:pt x="10853" y="487"/>
                </a:lnTo>
                <a:lnTo>
                  <a:pt x="10464" y="365"/>
                </a:lnTo>
                <a:lnTo>
                  <a:pt x="10099" y="268"/>
                </a:lnTo>
                <a:lnTo>
                  <a:pt x="9709" y="171"/>
                </a:lnTo>
                <a:lnTo>
                  <a:pt x="9320" y="98"/>
                </a:lnTo>
                <a:lnTo>
                  <a:pt x="8931" y="49"/>
                </a:lnTo>
                <a:lnTo>
                  <a:pt x="8541" y="25"/>
                </a:lnTo>
                <a:lnTo>
                  <a:pt x="815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451;p63"/>
          <p:cNvSpPr/>
          <p:nvPr/>
        </p:nvSpPr>
        <p:spPr>
          <a:xfrm>
            <a:off x="7737986" y="874917"/>
            <a:ext cx="421736" cy="398876"/>
          </a:xfrm>
          <a:custGeom>
            <a:avLst/>
            <a:gdLst/>
            <a:ahLst/>
            <a:cxnLst/>
            <a:rect l="l" t="t" r="r" b="b"/>
            <a:pathLst>
              <a:path w="19297" h="18251" extrusionOk="0">
                <a:moveTo>
                  <a:pt x="18396" y="828"/>
                </a:moveTo>
                <a:lnTo>
                  <a:pt x="18761" y="877"/>
                </a:lnTo>
                <a:lnTo>
                  <a:pt x="18737" y="1242"/>
                </a:lnTo>
                <a:lnTo>
                  <a:pt x="18615" y="1266"/>
                </a:lnTo>
                <a:lnTo>
                  <a:pt x="18493" y="1315"/>
                </a:lnTo>
                <a:lnTo>
                  <a:pt x="18274" y="1436"/>
                </a:lnTo>
                <a:lnTo>
                  <a:pt x="18007" y="1582"/>
                </a:lnTo>
                <a:lnTo>
                  <a:pt x="17739" y="1777"/>
                </a:lnTo>
                <a:lnTo>
                  <a:pt x="17642" y="1850"/>
                </a:lnTo>
                <a:lnTo>
                  <a:pt x="17618" y="1801"/>
                </a:lnTo>
                <a:lnTo>
                  <a:pt x="17545" y="1704"/>
                </a:lnTo>
                <a:lnTo>
                  <a:pt x="17496" y="1680"/>
                </a:lnTo>
                <a:lnTo>
                  <a:pt x="17423" y="1655"/>
                </a:lnTo>
                <a:lnTo>
                  <a:pt x="17131" y="1631"/>
                </a:lnTo>
                <a:lnTo>
                  <a:pt x="17301" y="1509"/>
                </a:lnTo>
                <a:lnTo>
                  <a:pt x="17472" y="1388"/>
                </a:lnTo>
                <a:lnTo>
                  <a:pt x="17837" y="1144"/>
                </a:lnTo>
                <a:lnTo>
                  <a:pt x="18104" y="974"/>
                </a:lnTo>
                <a:lnTo>
                  <a:pt x="18250" y="901"/>
                </a:lnTo>
                <a:lnTo>
                  <a:pt x="18396" y="828"/>
                </a:lnTo>
                <a:close/>
                <a:moveTo>
                  <a:pt x="18712" y="1582"/>
                </a:moveTo>
                <a:lnTo>
                  <a:pt x="18688" y="2385"/>
                </a:lnTo>
                <a:lnTo>
                  <a:pt x="18688" y="3164"/>
                </a:lnTo>
                <a:lnTo>
                  <a:pt x="18469" y="3334"/>
                </a:lnTo>
                <a:lnTo>
                  <a:pt x="18250" y="3529"/>
                </a:lnTo>
                <a:lnTo>
                  <a:pt x="17982" y="3748"/>
                </a:lnTo>
                <a:lnTo>
                  <a:pt x="17861" y="3870"/>
                </a:lnTo>
                <a:lnTo>
                  <a:pt x="17764" y="4016"/>
                </a:lnTo>
                <a:lnTo>
                  <a:pt x="17739" y="3407"/>
                </a:lnTo>
                <a:lnTo>
                  <a:pt x="17739" y="3334"/>
                </a:lnTo>
                <a:lnTo>
                  <a:pt x="17958" y="3140"/>
                </a:lnTo>
                <a:lnTo>
                  <a:pt x="18177" y="2945"/>
                </a:lnTo>
                <a:lnTo>
                  <a:pt x="18493" y="2653"/>
                </a:lnTo>
                <a:lnTo>
                  <a:pt x="18615" y="2531"/>
                </a:lnTo>
                <a:lnTo>
                  <a:pt x="18664" y="2458"/>
                </a:lnTo>
                <a:lnTo>
                  <a:pt x="18688" y="2361"/>
                </a:lnTo>
                <a:lnTo>
                  <a:pt x="18664" y="2312"/>
                </a:lnTo>
                <a:lnTo>
                  <a:pt x="18615" y="2288"/>
                </a:lnTo>
                <a:lnTo>
                  <a:pt x="18518" y="2264"/>
                </a:lnTo>
                <a:lnTo>
                  <a:pt x="18445" y="2288"/>
                </a:lnTo>
                <a:lnTo>
                  <a:pt x="18347" y="2312"/>
                </a:lnTo>
                <a:lnTo>
                  <a:pt x="18274" y="2385"/>
                </a:lnTo>
                <a:lnTo>
                  <a:pt x="18128" y="2531"/>
                </a:lnTo>
                <a:lnTo>
                  <a:pt x="18007" y="2653"/>
                </a:lnTo>
                <a:lnTo>
                  <a:pt x="17739" y="2945"/>
                </a:lnTo>
                <a:lnTo>
                  <a:pt x="17739" y="2531"/>
                </a:lnTo>
                <a:lnTo>
                  <a:pt x="17691" y="2118"/>
                </a:lnTo>
                <a:lnTo>
                  <a:pt x="17788" y="2069"/>
                </a:lnTo>
                <a:lnTo>
                  <a:pt x="18055" y="1947"/>
                </a:lnTo>
                <a:lnTo>
                  <a:pt x="18323" y="1777"/>
                </a:lnTo>
                <a:lnTo>
                  <a:pt x="18518" y="1680"/>
                </a:lnTo>
                <a:lnTo>
                  <a:pt x="18712" y="1582"/>
                </a:lnTo>
                <a:close/>
                <a:moveTo>
                  <a:pt x="18688" y="3529"/>
                </a:moveTo>
                <a:lnTo>
                  <a:pt x="18688" y="3894"/>
                </a:lnTo>
                <a:lnTo>
                  <a:pt x="18664" y="4843"/>
                </a:lnTo>
                <a:lnTo>
                  <a:pt x="18639" y="4843"/>
                </a:lnTo>
                <a:lnTo>
                  <a:pt x="18518" y="4916"/>
                </a:lnTo>
                <a:lnTo>
                  <a:pt x="18396" y="5038"/>
                </a:lnTo>
                <a:lnTo>
                  <a:pt x="18177" y="5305"/>
                </a:lnTo>
                <a:lnTo>
                  <a:pt x="17982" y="5451"/>
                </a:lnTo>
                <a:lnTo>
                  <a:pt x="17788" y="5597"/>
                </a:lnTo>
                <a:lnTo>
                  <a:pt x="17788" y="5013"/>
                </a:lnTo>
                <a:lnTo>
                  <a:pt x="18128" y="4819"/>
                </a:lnTo>
                <a:lnTo>
                  <a:pt x="18274" y="4746"/>
                </a:lnTo>
                <a:lnTo>
                  <a:pt x="18445" y="4673"/>
                </a:lnTo>
                <a:lnTo>
                  <a:pt x="18591" y="4575"/>
                </a:lnTo>
                <a:lnTo>
                  <a:pt x="18639" y="4527"/>
                </a:lnTo>
                <a:lnTo>
                  <a:pt x="18664" y="4454"/>
                </a:lnTo>
                <a:lnTo>
                  <a:pt x="18664" y="4429"/>
                </a:lnTo>
                <a:lnTo>
                  <a:pt x="18639" y="4381"/>
                </a:lnTo>
                <a:lnTo>
                  <a:pt x="18566" y="4332"/>
                </a:lnTo>
                <a:lnTo>
                  <a:pt x="18420" y="4332"/>
                </a:lnTo>
                <a:lnTo>
                  <a:pt x="18347" y="4356"/>
                </a:lnTo>
                <a:lnTo>
                  <a:pt x="18177" y="4429"/>
                </a:lnTo>
                <a:lnTo>
                  <a:pt x="18031" y="4502"/>
                </a:lnTo>
                <a:lnTo>
                  <a:pt x="17788" y="4673"/>
                </a:lnTo>
                <a:lnTo>
                  <a:pt x="17764" y="4137"/>
                </a:lnTo>
                <a:lnTo>
                  <a:pt x="17958" y="4040"/>
                </a:lnTo>
                <a:lnTo>
                  <a:pt x="18128" y="3943"/>
                </a:lnTo>
                <a:lnTo>
                  <a:pt x="18445" y="3699"/>
                </a:lnTo>
                <a:lnTo>
                  <a:pt x="18688" y="3529"/>
                </a:lnTo>
                <a:close/>
                <a:moveTo>
                  <a:pt x="18664" y="5305"/>
                </a:moveTo>
                <a:lnTo>
                  <a:pt x="18639" y="6011"/>
                </a:lnTo>
                <a:lnTo>
                  <a:pt x="18396" y="6108"/>
                </a:lnTo>
                <a:lnTo>
                  <a:pt x="18177" y="6230"/>
                </a:lnTo>
                <a:lnTo>
                  <a:pt x="17982" y="6376"/>
                </a:lnTo>
                <a:lnTo>
                  <a:pt x="17764" y="6522"/>
                </a:lnTo>
                <a:lnTo>
                  <a:pt x="17764" y="6522"/>
                </a:lnTo>
                <a:lnTo>
                  <a:pt x="17788" y="5865"/>
                </a:lnTo>
                <a:lnTo>
                  <a:pt x="17934" y="5816"/>
                </a:lnTo>
                <a:lnTo>
                  <a:pt x="18080" y="5743"/>
                </a:lnTo>
                <a:lnTo>
                  <a:pt x="18201" y="5670"/>
                </a:lnTo>
                <a:lnTo>
                  <a:pt x="18323" y="5597"/>
                </a:lnTo>
                <a:lnTo>
                  <a:pt x="18493" y="5476"/>
                </a:lnTo>
                <a:lnTo>
                  <a:pt x="18664" y="5305"/>
                </a:lnTo>
                <a:close/>
                <a:moveTo>
                  <a:pt x="18615" y="6425"/>
                </a:moveTo>
                <a:lnTo>
                  <a:pt x="18615" y="6473"/>
                </a:lnTo>
                <a:lnTo>
                  <a:pt x="18518" y="6498"/>
                </a:lnTo>
                <a:lnTo>
                  <a:pt x="18420" y="6546"/>
                </a:lnTo>
                <a:lnTo>
                  <a:pt x="18250" y="6668"/>
                </a:lnTo>
                <a:lnTo>
                  <a:pt x="18104" y="6765"/>
                </a:lnTo>
                <a:lnTo>
                  <a:pt x="17982" y="6887"/>
                </a:lnTo>
                <a:lnTo>
                  <a:pt x="17739" y="7155"/>
                </a:lnTo>
                <a:lnTo>
                  <a:pt x="17764" y="6717"/>
                </a:lnTo>
                <a:lnTo>
                  <a:pt x="17982" y="6668"/>
                </a:lnTo>
                <a:lnTo>
                  <a:pt x="18201" y="6595"/>
                </a:lnTo>
                <a:lnTo>
                  <a:pt x="18615" y="6425"/>
                </a:lnTo>
                <a:close/>
                <a:moveTo>
                  <a:pt x="18615" y="6838"/>
                </a:moveTo>
                <a:lnTo>
                  <a:pt x="18591" y="7349"/>
                </a:lnTo>
                <a:lnTo>
                  <a:pt x="18591" y="7666"/>
                </a:lnTo>
                <a:lnTo>
                  <a:pt x="18420" y="7787"/>
                </a:lnTo>
                <a:lnTo>
                  <a:pt x="18250" y="7909"/>
                </a:lnTo>
                <a:lnTo>
                  <a:pt x="17958" y="8103"/>
                </a:lnTo>
                <a:lnTo>
                  <a:pt x="17666" y="8322"/>
                </a:lnTo>
                <a:lnTo>
                  <a:pt x="17715" y="7739"/>
                </a:lnTo>
                <a:lnTo>
                  <a:pt x="17739" y="7349"/>
                </a:lnTo>
                <a:lnTo>
                  <a:pt x="18080" y="7155"/>
                </a:lnTo>
                <a:lnTo>
                  <a:pt x="18420" y="6960"/>
                </a:lnTo>
                <a:lnTo>
                  <a:pt x="18615" y="6838"/>
                </a:lnTo>
                <a:close/>
                <a:moveTo>
                  <a:pt x="18566" y="8103"/>
                </a:moveTo>
                <a:lnTo>
                  <a:pt x="18542" y="8420"/>
                </a:lnTo>
                <a:lnTo>
                  <a:pt x="18420" y="8493"/>
                </a:lnTo>
                <a:lnTo>
                  <a:pt x="18274" y="8566"/>
                </a:lnTo>
                <a:lnTo>
                  <a:pt x="18055" y="8785"/>
                </a:lnTo>
                <a:lnTo>
                  <a:pt x="17812" y="9004"/>
                </a:lnTo>
                <a:lnTo>
                  <a:pt x="17593" y="9247"/>
                </a:lnTo>
                <a:lnTo>
                  <a:pt x="17642" y="8566"/>
                </a:lnTo>
                <a:lnTo>
                  <a:pt x="18031" y="8395"/>
                </a:lnTo>
                <a:lnTo>
                  <a:pt x="18420" y="8201"/>
                </a:lnTo>
                <a:lnTo>
                  <a:pt x="18566" y="8103"/>
                </a:lnTo>
                <a:close/>
                <a:moveTo>
                  <a:pt x="18542" y="8809"/>
                </a:moveTo>
                <a:lnTo>
                  <a:pt x="18542" y="9077"/>
                </a:lnTo>
                <a:lnTo>
                  <a:pt x="18299" y="9271"/>
                </a:lnTo>
                <a:lnTo>
                  <a:pt x="17934" y="9588"/>
                </a:lnTo>
                <a:lnTo>
                  <a:pt x="17593" y="9928"/>
                </a:lnTo>
                <a:lnTo>
                  <a:pt x="17569" y="9953"/>
                </a:lnTo>
                <a:lnTo>
                  <a:pt x="17569" y="9977"/>
                </a:lnTo>
                <a:lnTo>
                  <a:pt x="17593" y="10001"/>
                </a:lnTo>
                <a:lnTo>
                  <a:pt x="17642" y="10001"/>
                </a:lnTo>
                <a:lnTo>
                  <a:pt x="18080" y="9831"/>
                </a:lnTo>
                <a:lnTo>
                  <a:pt x="18274" y="9709"/>
                </a:lnTo>
                <a:lnTo>
                  <a:pt x="18493" y="9588"/>
                </a:lnTo>
                <a:lnTo>
                  <a:pt x="18518" y="9563"/>
                </a:lnTo>
                <a:lnTo>
                  <a:pt x="18518" y="9977"/>
                </a:lnTo>
                <a:lnTo>
                  <a:pt x="18396" y="10026"/>
                </a:lnTo>
                <a:lnTo>
                  <a:pt x="18274" y="10074"/>
                </a:lnTo>
                <a:lnTo>
                  <a:pt x="18080" y="10220"/>
                </a:lnTo>
                <a:lnTo>
                  <a:pt x="17788" y="10464"/>
                </a:lnTo>
                <a:lnTo>
                  <a:pt x="17520" y="10731"/>
                </a:lnTo>
                <a:lnTo>
                  <a:pt x="17520" y="10245"/>
                </a:lnTo>
                <a:lnTo>
                  <a:pt x="17569" y="9490"/>
                </a:lnTo>
                <a:lnTo>
                  <a:pt x="17837" y="9344"/>
                </a:lnTo>
                <a:lnTo>
                  <a:pt x="18104" y="9150"/>
                </a:lnTo>
                <a:lnTo>
                  <a:pt x="18274" y="8979"/>
                </a:lnTo>
                <a:lnTo>
                  <a:pt x="18469" y="8833"/>
                </a:lnTo>
                <a:lnTo>
                  <a:pt x="18542" y="8809"/>
                </a:lnTo>
                <a:close/>
                <a:moveTo>
                  <a:pt x="18518" y="10342"/>
                </a:moveTo>
                <a:lnTo>
                  <a:pt x="18518" y="10975"/>
                </a:lnTo>
                <a:lnTo>
                  <a:pt x="18347" y="11096"/>
                </a:lnTo>
                <a:lnTo>
                  <a:pt x="18201" y="11194"/>
                </a:lnTo>
                <a:lnTo>
                  <a:pt x="17861" y="11486"/>
                </a:lnTo>
                <a:lnTo>
                  <a:pt x="17715" y="11632"/>
                </a:lnTo>
                <a:lnTo>
                  <a:pt x="17569" y="11802"/>
                </a:lnTo>
                <a:lnTo>
                  <a:pt x="17545" y="11559"/>
                </a:lnTo>
                <a:lnTo>
                  <a:pt x="17520" y="11048"/>
                </a:lnTo>
                <a:lnTo>
                  <a:pt x="17691" y="10975"/>
                </a:lnTo>
                <a:lnTo>
                  <a:pt x="17837" y="10877"/>
                </a:lnTo>
                <a:lnTo>
                  <a:pt x="18128" y="10634"/>
                </a:lnTo>
                <a:lnTo>
                  <a:pt x="18518" y="10342"/>
                </a:lnTo>
                <a:close/>
                <a:moveTo>
                  <a:pt x="18518" y="11413"/>
                </a:moveTo>
                <a:lnTo>
                  <a:pt x="18542" y="11802"/>
                </a:lnTo>
                <a:lnTo>
                  <a:pt x="18347" y="11899"/>
                </a:lnTo>
                <a:lnTo>
                  <a:pt x="18177" y="12021"/>
                </a:lnTo>
                <a:lnTo>
                  <a:pt x="17837" y="12289"/>
                </a:lnTo>
                <a:lnTo>
                  <a:pt x="17764" y="12240"/>
                </a:lnTo>
                <a:lnTo>
                  <a:pt x="17642" y="12240"/>
                </a:lnTo>
                <a:lnTo>
                  <a:pt x="17593" y="12021"/>
                </a:lnTo>
                <a:lnTo>
                  <a:pt x="18299" y="11559"/>
                </a:lnTo>
                <a:lnTo>
                  <a:pt x="18518" y="11413"/>
                </a:lnTo>
                <a:close/>
                <a:moveTo>
                  <a:pt x="2093" y="1899"/>
                </a:moveTo>
                <a:lnTo>
                  <a:pt x="2385" y="1972"/>
                </a:lnTo>
                <a:lnTo>
                  <a:pt x="2702" y="1996"/>
                </a:lnTo>
                <a:lnTo>
                  <a:pt x="3334" y="2045"/>
                </a:lnTo>
                <a:lnTo>
                  <a:pt x="4356" y="2093"/>
                </a:lnTo>
                <a:lnTo>
                  <a:pt x="5354" y="2118"/>
                </a:lnTo>
                <a:lnTo>
                  <a:pt x="6376" y="2118"/>
                </a:lnTo>
                <a:lnTo>
                  <a:pt x="7398" y="2093"/>
                </a:lnTo>
                <a:lnTo>
                  <a:pt x="9466" y="2020"/>
                </a:lnTo>
                <a:lnTo>
                  <a:pt x="11413" y="1972"/>
                </a:lnTo>
                <a:lnTo>
                  <a:pt x="13359" y="1947"/>
                </a:lnTo>
                <a:lnTo>
                  <a:pt x="14357" y="1947"/>
                </a:lnTo>
                <a:lnTo>
                  <a:pt x="15330" y="1996"/>
                </a:lnTo>
                <a:lnTo>
                  <a:pt x="16304" y="2045"/>
                </a:lnTo>
                <a:lnTo>
                  <a:pt x="17277" y="2142"/>
                </a:lnTo>
                <a:lnTo>
                  <a:pt x="17253" y="2483"/>
                </a:lnTo>
                <a:lnTo>
                  <a:pt x="17228" y="2823"/>
                </a:lnTo>
                <a:lnTo>
                  <a:pt x="17228" y="3529"/>
                </a:lnTo>
                <a:lnTo>
                  <a:pt x="17277" y="4210"/>
                </a:lnTo>
                <a:lnTo>
                  <a:pt x="17301" y="4892"/>
                </a:lnTo>
                <a:lnTo>
                  <a:pt x="17301" y="5646"/>
                </a:lnTo>
                <a:lnTo>
                  <a:pt x="17277" y="6376"/>
                </a:lnTo>
                <a:lnTo>
                  <a:pt x="17180" y="7885"/>
                </a:lnTo>
                <a:lnTo>
                  <a:pt x="17082" y="9125"/>
                </a:lnTo>
                <a:lnTo>
                  <a:pt x="17034" y="9758"/>
                </a:lnTo>
                <a:lnTo>
                  <a:pt x="17009" y="10391"/>
                </a:lnTo>
                <a:lnTo>
                  <a:pt x="16985" y="10829"/>
                </a:lnTo>
                <a:lnTo>
                  <a:pt x="16961" y="11291"/>
                </a:lnTo>
                <a:lnTo>
                  <a:pt x="16985" y="11778"/>
                </a:lnTo>
                <a:lnTo>
                  <a:pt x="17009" y="12021"/>
                </a:lnTo>
                <a:lnTo>
                  <a:pt x="17058" y="12240"/>
                </a:lnTo>
                <a:lnTo>
                  <a:pt x="9539" y="12240"/>
                </a:lnTo>
                <a:lnTo>
                  <a:pt x="8566" y="12264"/>
                </a:lnTo>
                <a:lnTo>
                  <a:pt x="7568" y="12289"/>
                </a:lnTo>
                <a:lnTo>
                  <a:pt x="5622" y="12386"/>
                </a:lnTo>
                <a:lnTo>
                  <a:pt x="5086" y="12410"/>
                </a:lnTo>
                <a:lnTo>
                  <a:pt x="4551" y="12410"/>
                </a:lnTo>
                <a:lnTo>
                  <a:pt x="4040" y="12362"/>
                </a:lnTo>
                <a:lnTo>
                  <a:pt x="3529" y="12313"/>
                </a:lnTo>
                <a:lnTo>
                  <a:pt x="2994" y="12216"/>
                </a:lnTo>
                <a:lnTo>
                  <a:pt x="2702" y="12191"/>
                </a:lnTo>
                <a:lnTo>
                  <a:pt x="2434" y="12216"/>
                </a:lnTo>
                <a:lnTo>
                  <a:pt x="2385" y="11997"/>
                </a:lnTo>
                <a:lnTo>
                  <a:pt x="2361" y="11753"/>
                </a:lnTo>
                <a:lnTo>
                  <a:pt x="2337" y="11267"/>
                </a:lnTo>
                <a:lnTo>
                  <a:pt x="2361" y="10318"/>
                </a:lnTo>
                <a:lnTo>
                  <a:pt x="2361" y="9661"/>
                </a:lnTo>
                <a:lnTo>
                  <a:pt x="2337" y="8979"/>
                </a:lnTo>
                <a:lnTo>
                  <a:pt x="2312" y="7666"/>
                </a:lnTo>
                <a:lnTo>
                  <a:pt x="2312" y="6887"/>
                </a:lnTo>
                <a:lnTo>
                  <a:pt x="2288" y="6084"/>
                </a:lnTo>
                <a:lnTo>
                  <a:pt x="2239" y="4527"/>
                </a:lnTo>
                <a:lnTo>
                  <a:pt x="2215" y="2896"/>
                </a:lnTo>
                <a:lnTo>
                  <a:pt x="2215" y="2385"/>
                </a:lnTo>
                <a:lnTo>
                  <a:pt x="2166" y="2118"/>
                </a:lnTo>
                <a:lnTo>
                  <a:pt x="2142" y="2020"/>
                </a:lnTo>
                <a:lnTo>
                  <a:pt x="2093" y="1899"/>
                </a:lnTo>
                <a:close/>
                <a:moveTo>
                  <a:pt x="18566" y="12118"/>
                </a:moveTo>
                <a:lnTo>
                  <a:pt x="18591" y="12264"/>
                </a:lnTo>
                <a:lnTo>
                  <a:pt x="18420" y="12313"/>
                </a:lnTo>
                <a:lnTo>
                  <a:pt x="18274" y="12410"/>
                </a:lnTo>
                <a:lnTo>
                  <a:pt x="17958" y="12581"/>
                </a:lnTo>
                <a:lnTo>
                  <a:pt x="17885" y="12629"/>
                </a:lnTo>
                <a:lnTo>
                  <a:pt x="17909" y="12532"/>
                </a:lnTo>
                <a:lnTo>
                  <a:pt x="17909" y="12435"/>
                </a:lnTo>
                <a:lnTo>
                  <a:pt x="18250" y="12264"/>
                </a:lnTo>
                <a:lnTo>
                  <a:pt x="18566" y="12118"/>
                </a:lnTo>
                <a:close/>
                <a:moveTo>
                  <a:pt x="8761" y="512"/>
                </a:moveTo>
                <a:lnTo>
                  <a:pt x="10318" y="585"/>
                </a:lnTo>
                <a:lnTo>
                  <a:pt x="13432" y="755"/>
                </a:lnTo>
                <a:lnTo>
                  <a:pt x="14138" y="779"/>
                </a:lnTo>
                <a:lnTo>
                  <a:pt x="14844" y="804"/>
                </a:lnTo>
                <a:lnTo>
                  <a:pt x="16279" y="779"/>
                </a:lnTo>
                <a:lnTo>
                  <a:pt x="17034" y="755"/>
                </a:lnTo>
                <a:lnTo>
                  <a:pt x="17034" y="755"/>
                </a:lnTo>
                <a:lnTo>
                  <a:pt x="16912" y="852"/>
                </a:lnTo>
                <a:lnTo>
                  <a:pt x="16790" y="950"/>
                </a:lnTo>
                <a:lnTo>
                  <a:pt x="16790" y="998"/>
                </a:lnTo>
                <a:lnTo>
                  <a:pt x="16790" y="1023"/>
                </a:lnTo>
                <a:lnTo>
                  <a:pt x="16815" y="1047"/>
                </a:lnTo>
                <a:lnTo>
                  <a:pt x="16863" y="1047"/>
                </a:lnTo>
                <a:lnTo>
                  <a:pt x="17131" y="901"/>
                </a:lnTo>
                <a:lnTo>
                  <a:pt x="17399" y="755"/>
                </a:lnTo>
                <a:lnTo>
                  <a:pt x="17837" y="779"/>
                </a:lnTo>
                <a:lnTo>
                  <a:pt x="17593" y="925"/>
                </a:lnTo>
                <a:lnTo>
                  <a:pt x="17399" y="1071"/>
                </a:lnTo>
                <a:lnTo>
                  <a:pt x="17228" y="1217"/>
                </a:lnTo>
                <a:lnTo>
                  <a:pt x="17082" y="1412"/>
                </a:lnTo>
                <a:lnTo>
                  <a:pt x="17034" y="1509"/>
                </a:lnTo>
                <a:lnTo>
                  <a:pt x="17009" y="1631"/>
                </a:lnTo>
                <a:lnTo>
                  <a:pt x="16060" y="1558"/>
                </a:lnTo>
                <a:lnTo>
                  <a:pt x="15111" y="1509"/>
                </a:lnTo>
                <a:lnTo>
                  <a:pt x="14162" y="1461"/>
                </a:lnTo>
                <a:lnTo>
                  <a:pt x="13238" y="1461"/>
                </a:lnTo>
                <a:lnTo>
                  <a:pt x="11340" y="1485"/>
                </a:lnTo>
                <a:lnTo>
                  <a:pt x="9466" y="1558"/>
                </a:lnTo>
                <a:lnTo>
                  <a:pt x="7495" y="1631"/>
                </a:lnTo>
                <a:lnTo>
                  <a:pt x="5549" y="1655"/>
                </a:lnTo>
                <a:lnTo>
                  <a:pt x="4527" y="1631"/>
                </a:lnTo>
                <a:lnTo>
                  <a:pt x="3505" y="1607"/>
                </a:lnTo>
                <a:lnTo>
                  <a:pt x="3140" y="1558"/>
                </a:lnTo>
                <a:lnTo>
                  <a:pt x="2726" y="1509"/>
                </a:lnTo>
                <a:lnTo>
                  <a:pt x="2312" y="1509"/>
                </a:lnTo>
                <a:lnTo>
                  <a:pt x="2118" y="1534"/>
                </a:lnTo>
                <a:lnTo>
                  <a:pt x="1948" y="1582"/>
                </a:lnTo>
                <a:lnTo>
                  <a:pt x="1899" y="1607"/>
                </a:lnTo>
                <a:lnTo>
                  <a:pt x="1850" y="1631"/>
                </a:lnTo>
                <a:lnTo>
                  <a:pt x="1850" y="1704"/>
                </a:lnTo>
                <a:lnTo>
                  <a:pt x="1850" y="1777"/>
                </a:lnTo>
                <a:lnTo>
                  <a:pt x="1899" y="1826"/>
                </a:lnTo>
                <a:lnTo>
                  <a:pt x="1850" y="1947"/>
                </a:lnTo>
                <a:lnTo>
                  <a:pt x="1802" y="2069"/>
                </a:lnTo>
                <a:lnTo>
                  <a:pt x="1777" y="2215"/>
                </a:lnTo>
                <a:lnTo>
                  <a:pt x="1753" y="2337"/>
                </a:lnTo>
                <a:lnTo>
                  <a:pt x="1753" y="2604"/>
                </a:lnTo>
                <a:lnTo>
                  <a:pt x="1753" y="2896"/>
                </a:lnTo>
                <a:lnTo>
                  <a:pt x="1753" y="4527"/>
                </a:lnTo>
                <a:lnTo>
                  <a:pt x="1802" y="6181"/>
                </a:lnTo>
                <a:lnTo>
                  <a:pt x="1826" y="7009"/>
                </a:lnTo>
                <a:lnTo>
                  <a:pt x="1826" y="7836"/>
                </a:lnTo>
                <a:lnTo>
                  <a:pt x="1875" y="9223"/>
                </a:lnTo>
                <a:lnTo>
                  <a:pt x="1875" y="9904"/>
                </a:lnTo>
                <a:lnTo>
                  <a:pt x="1875" y="10585"/>
                </a:lnTo>
                <a:lnTo>
                  <a:pt x="1850" y="11048"/>
                </a:lnTo>
                <a:lnTo>
                  <a:pt x="1826" y="11583"/>
                </a:lnTo>
                <a:lnTo>
                  <a:pt x="1826" y="11851"/>
                </a:lnTo>
                <a:lnTo>
                  <a:pt x="1875" y="12094"/>
                </a:lnTo>
                <a:lnTo>
                  <a:pt x="1948" y="12337"/>
                </a:lnTo>
                <a:lnTo>
                  <a:pt x="2045" y="12532"/>
                </a:lnTo>
                <a:lnTo>
                  <a:pt x="2118" y="12605"/>
                </a:lnTo>
                <a:lnTo>
                  <a:pt x="2215" y="12654"/>
                </a:lnTo>
                <a:lnTo>
                  <a:pt x="2312" y="12629"/>
                </a:lnTo>
                <a:lnTo>
                  <a:pt x="2385" y="12581"/>
                </a:lnTo>
                <a:lnTo>
                  <a:pt x="2677" y="12654"/>
                </a:lnTo>
                <a:lnTo>
                  <a:pt x="2969" y="12678"/>
                </a:lnTo>
                <a:lnTo>
                  <a:pt x="3553" y="12775"/>
                </a:lnTo>
                <a:lnTo>
                  <a:pt x="4040" y="12824"/>
                </a:lnTo>
                <a:lnTo>
                  <a:pt x="4502" y="12873"/>
                </a:lnTo>
                <a:lnTo>
                  <a:pt x="5427" y="12873"/>
                </a:lnTo>
                <a:lnTo>
                  <a:pt x="6449" y="12848"/>
                </a:lnTo>
                <a:lnTo>
                  <a:pt x="7495" y="12800"/>
                </a:lnTo>
                <a:lnTo>
                  <a:pt x="8517" y="12751"/>
                </a:lnTo>
                <a:lnTo>
                  <a:pt x="9539" y="12727"/>
                </a:lnTo>
                <a:lnTo>
                  <a:pt x="17277" y="12727"/>
                </a:lnTo>
                <a:lnTo>
                  <a:pt x="17350" y="12775"/>
                </a:lnTo>
                <a:lnTo>
                  <a:pt x="17496" y="12775"/>
                </a:lnTo>
                <a:lnTo>
                  <a:pt x="17569" y="12727"/>
                </a:lnTo>
                <a:lnTo>
                  <a:pt x="17715" y="12727"/>
                </a:lnTo>
                <a:lnTo>
                  <a:pt x="17569" y="12824"/>
                </a:lnTo>
                <a:lnTo>
                  <a:pt x="17423" y="12946"/>
                </a:lnTo>
                <a:lnTo>
                  <a:pt x="17301" y="13092"/>
                </a:lnTo>
                <a:lnTo>
                  <a:pt x="17180" y="13238"/>
                </a:lnTo>
                <a:lnTo>
                  <a:pt x="17180" y="13262"/>
                </a:lnTo>
                <a:lnTo>
                  <a:pt x="17180" y="13286"/>
                </a:lnTo>
                <a:lnTo>
                  <a:pt x="17204" y="13311"/>
                </a:lnTo>
                <a:lnTo>
                  <a:pt x="17253" y="13311"/>
                </a:lnTo>
                <a:lnTo>
                  <a:pt x="17472" y="13262"/>
                </a:lnTo>
                <a:lnTo>
                  <a:pt x="17666" y="13189"/>
                </a:lnTo>
                <a:lnTo>
                  <a:pt x="18055" y="12994"/>
                </a:lnTo>
                <a:lnTo>
                  <a:pt x="18347" y="12848"/>
                </a:lnTo>
                <a:lnTo>
                  <a:pt x="18615" y="12727"/>
                </a:lnTo>
                <a:lnTo>
                  <a:pt x="18664" y="12946"/>
                </a:lnTo>
                <a:lnTo>
                  <a:pt x="18396" y="13092"/>
                </a:lnTo>
                <a:lnTo>
                  <a:pt x="17982" y="13335"/>
                </a:lnTo>
                <a:lnTo>
                  <a:pt x="17593" y="13603"/>
                </a:lnTo>
                <a:lnTo>
                  <a:pt x="17545" y="13627"/>
                </a:lnTo>
                <a:lnTo>
                  <a:pt x="17545" y="13676"/>
                </a:lnTo>
                <a:lnTo>
                  <a:pt x="17569" y="13700"/>
                </a:lnTo>
                <a:lnTo>
                  <a:pt x="17618" y="13724"/>
                </a:lnTo>
                <a:lnTo>
                  <a:pt x="17861" y="13700"/>
                </a:lnTo>
                <a:lnTo>
                  <a:pt x="18080" y="13651"/>
                </a:lnTo>
                <a:lnTo>
                  <a:pt x="18274" y="13578"/>
                </a:lnTo>
                <a:lnTo>
                  <a:pt x="18493" y="13457"/>
                </a:lnTo>
                <a:lnTo>
                  <a:pt x="18712" y="13335"/>
                </a:lnTo>
                <a:lnTo>
                  <a:pt x="18785" y="13724"/>
                </a:lnTo>
                <a:lnTo>
                  <a:pt x="18250" y="13773"/>
                </a:lnTo>
                <a:lnTo>
                  <a:pt x="17739" y="13797"/>
                </a:lnTo>
                <a:lnTo>
                  <a:pt x="17204" y="13773"/>
                </a:lnTo>
                <a:lnTo>
                  <a:pt x="16669" y="13724"/>
                </a:lnTo>
                <a:lnTo>
                  <a:pt x="15622" y="13603"/>
                </a:lnTo>
                <a:lnTo>
                  <a:pt x="15087" y="13554"/>
                </a:lnTo>
                <a:lnTo>
                  <a:pt x="14576" y="13530"/>
                </a:lnTo>
                <a:lnTo>
                  <a:pt x="12118" y="13530"/>
                </a:lnTo>
                <a:lnTo>
                  <a:pt x="9661" y="13554"/>
                </a:lnTo>
                <a:lnTo>
                  <a:pt x="8469" y="13578"/>
                </a:lnTo>
                <a:lnTo>
                  <a:pt x="7301" y="13627"/>
                </a:lnTo>
                <a:lnTo>
                  <a:pt x="4916" y="13773"/>
                </a:lnTo>
                <a:lnTo>
                  <a:pt x="3772" y="13822"/>
                </a:lnTo>
                <a:lnTo>
                  <a:pt x="2629" y="13846"/>
                </a:lnTo>
                <a:lnTo>
                  <a:pt x="2020" y="13822"/>
                </a:lnTo>
                <a:lnTo>
                  <a:pt x="1412" y="13797"/>
                </a:lnTo>
                <a:lnTo>
                  <a:pt x="1145" y="13773"/>
                </a:lnTo>
                <a:lnTo>
                  <a:pt x="853" y="13749"/>
                </a:lnTo>
                <a:lnTo>
                  <a:pt x="853" y="13724"/>
                </a:lnTo>
                <a:lnTo>
                  <a:pt x="731" y="13408"/>
                </a:lnTo>
                <a:lnTo>
                  <a:pt x="658" y="13092"/>
                </a:lnTo>
                <a:lnTo>
                  <a:pt x="585" y="12775"/>
                </a:lnTo>
                <a:lnTo>
                  <a:pt x="561" y="12435"/>
                </a:lnTo>
                <a:lnTo>
                  <a:pt x="561" y="11753"/>
                </a:lnTo>
                <a:lnTo>
                  <a:pt x="561" y="11121"/>
                </a:lnTo>
                <a:lnTo>
                  <a:pt x="561" y="9320"/>
                </a:lnTo>
                <a:lnTo>
                  <a:pt x="561" y="8420"/>
                </a:lnTo>
                <a:lnTo>
                  <a:pt x="585" y="7495"/>
                </a:lnTo>
                <a:lnTo>
                  <a:pt x="658" y="5792"/>
                </a:lnTo>
                <a:lnTo>
                  <a:pt x="731" y="4064"/>
                </a:lnTo>
                <a:lnTo>
                  <a:pt x="755" y="3188"/>
                </a:lnTo>
                <a:lnTo>
                  <a:pt x="755" y="2337"/>
                </a:lnTo>
                <a:lnTo>
                  <a:pt x="731" y="1485"/>
                </a:lnTo>
                <a:lnTo>
                  <a:pt x="707" y="609"/>
                </a:lnTo>
                <a:lnTo>
                  <a:pt x="804" y="682"/>
                </a:lnTo>
                <a:lnTo>
                  <a:pt x="950" y="755"/>
                </a:lnTo>
                <a:lnTo>
                  <a:pt x="1072" y="804"/>
                </a:lnTo>
                <a:lnTo>
                  <a:pt x="1242" y="852"/>
                </a:lnTo>
                <a:lnTo>
                  <a:pt x="1583" y="901"/>
                </a:lnTo>
                <a:lnTo>
                  <a:pt x="1948" y="925"/>
                </a:lnTo>
                <a:lnTo>
                  <a:pt x="2312" y="901"/>
                </a:lnTo>
                <a:lnTo>
                  <a:pt x="2653" y="901"/>
                </a:lnTo>
                <a:lnTo>
                  <a:pt x="3164" y="852"/>
                </a:lnTo>
                <a:lnTo>
                  <a:pt x="4162" y="755"/>
                </a:lnTo>
                <a:lnTo>
                  <a:pt x="5184" y="633"/>
                </a:lnTo>
                <a:lnTo>
                  <a:pt x="6181" y="560"/>
                </a:lnTo>
                <a:lnTo>
                  <a:pt x="6692" y="512"/>
                </a:lnTo>
                <a:close/>
                <a:moveTo>
                  <a:pt x="11096" y="14016"/>
                </a:moveTo>
                <a:lnTo>
                  <a:pt x="11096" y="14187"/>
                </a:lnTo>
                <a:lnTo>
                  <a:pt x="10926" y="14260"/>
                </a:lnTo>
                <a:lnTo>
                  <a:pt x="10780" y="14357"/>
                </a:lnTo>
                <a:lnTo>
                  <a:pt x="10488" y="14552"/>
                </a:lnTo>
                <a:lnTo>
                  <a:pt x="10293" y="14698"/>
                </a:lnTo>
                <a:lnTo>
                  <a:pt x="10123" y="14868"/>
                </a:lnTo>
                <a:lnTo>
                  <a:pt x="9953" y="15038"/>
                </a:lnTo>
                <a:lnTo>
                  <a:pt x="9807" y="15233"/>
                </a:lnTo>
                <a:lnTo>
                  <a:pt x="9807" y="15282"/>
                </a:lnTo>
                <a:lnTo>
                  <a:pt x="9831" y="15330"/>
                </a:lnTo>
                <a:lnTo>
                  <a:pt x="9856" y="15379"/>
                </a:lnTo>
                <a:lnTo>
                  <a:pt x="9929" y="15379"/>
                </a:lnTo>
                <a:lnTo>
                  <a:pt x="10099" y="15282"/>
                </a:lnTo>
                <a:lnTo>
                  <a:pt x="10245" y="15184"/>
                </a:lnTo>
                <a:lnTo>
                  <a:pt x="10537" y="14941"/>
                </a:lnTo>
                <a:lnTo>
                  <a:pt x="10804" y="14771"/>
                </a:lnTo>
                <a:lnTo>
                  <a:pt x="11072" y="14600"/>
                </a:lnTo>
                <a:lnTo>
                  <a:pt x="11072" y="14600"/>
                </a:lnTo>
                <a:lnTo>
                  <a:pt x="11048" y="15087"/>
                </a:lnTo>
                <a:lnTo>
                  <a:pt x="10926" y="15136"/>
                </a:lnTo>
                <a:lnTo>
                  <a:pt x="10804" y="15209"/>
                </a:lnTo>
                <a:lnTo>
                  <a:pt x="10585" y="15330"/>
                </a:lnTo>
                <a:lnTo>
                  <a:pt x="10439" y="15403"/>
                </a:lnTo>
                <a:lnTo>
                  <a:pt x="10269" y="15525"/>
                </a:lnTo>
                <a:lnTo>
                  <a:pt x="10123" y="15647"/>
                </a:lnTo>
                <a:lnTo>
                  <a:pt x="10074" y="15695"/>
                </a:lnTo>
                <a:lnTo>
                  <a:pt x="10050" y="15793"/>
                </a:lnTo>
                <a:lnTo>
                  <a:pt x="10050" y="15817"/>
                </a:lnTo>
                <a:lnTo>
                  <a:pt x="10074" y="15841"/>
                </a:lnTo>
                <a:lnTo>
                  <a:pt x="10245" y="15841"/>
                </a:lnTo>
                <a:lnTo>
                  <a:pt x="10391" y="15817"/>
                </a:lnTo>
                <a:lnTo>
                  <a:pt x="10683" y="15671"/>
                </a:lnTo>
                <a:lnTo>
                  <a:pt x="11023" y="15501"/>
                </a:lnTo>
                <a:lnTo>
                  <a:pt x="10999" y="15841"/>
                </a:lnTo>
                <a:lnTo>
                  <a:pt x="10756" y="15987"/>
                </a:lnTo>
                <a:lnTo>
                  <a:pt x="10610" y="16085"/>
                </a:lnTo>
                <a:lnTo>
                  <a:pt x="10464" y="16206"/>
                </a:lnTo>
                <a:lnTo>
                  <a:pt x="10342" y="16352"/>
                </a:lnTo>
                <a:lnTo>
                  <a:pt x="10196" y="16474"/>
                </a:lnTo>
                <a:lnTo>
                  <a:pt x="10172" y="16498"/>
                </a:lnTo>
                <a:lnTo>
                  <a:pt x="10172" y="16522"/>
                </a:lnTo>
                <a:lnTo>
                  <a:pt x="10196" y="16547"/>
                </a:lnTo>
                <a:lnTo>
                  <a:pt x="10245" y="16547"/>
                </a:lnTo>
                <a:lnTo>
                  <a:pt x="10537" y="16425"/>
                </a:lnTo>
                <a:lnTo>
                  <a:pt x="10804" y="16303"/>
                </a:lnTo>
                <a:lnTo>
                  <a:pt x="10975" y="16230"/>
                </a:lnTo>
                <a:lnTo>
                  <a:pt x="10975" y="16449"/>
                </a:lnTo>
                <a:lnTo>
                  <a:pt x="10902" y="16474"/>
                </a:lnTo>
                <a:lnTo>
                  <a:pt x="10756" y="16547"/>
                </a:lnTo>
                <a:lnTo>
                  <a:pt x="10634" y="16620"/>
                </a:lnTo>
                <a:lnTo>
                  <a:pt x="10415" y="16814"/>
                </a:lnTo>
                <a:lnTo>
                  <a:pt x="10391" y="16863"/>
                </a:lnTo>
                <a:lnTo>
                  <a:pt x="10391" y="16887"/>
                </a:lnTo>
                <a:lnTo>
                  <a:pt x="10391" y="16960"/>
                </a:lnTo>
                <a:lnTo>
                  <a:pt x="10464" y="16985"/>
                </a:lnTo>
                <a:lnTo>
                  <a:pt x="10537" y="16985"/>
                </a:lnTo>
                <a:lnTo>
                  <a:pt x="10780" y="16887"/>
                </a:lnTo>
                <a:lnTo>
                  <a:pt x="11023" y="16790"/>
                </a:lnTo>
                <a:lnTo>
                  <a:pt x="11048" y="16887"/>
                </a:lnTo>
                <a:lnTo>
                  <a:pt x="10926" y="16960"/>
                </a:lnTo>
                <a:lnTo>
                  <a:pt x="10829" y="17058"/>
                </a:lnTo>
                <a:lnTo>
                  <a:pt x="10585" y="17252"/>
                </a:lnTo>
                <a:lnTo>
                  <a:pt x="10561" y="17277"/>
                </a:lnTo>
                <a:lnTo>
                  <a:pt x="10561" y="17301"/>
                </a:lnTo>
                <a:lnTo>
                  <a:pt x="10585" y="17325"/>
                </a:lnTo>
                <a:lnTo>
                  <a:pt x="10610" y="17325"/>
                </a:lnTo>
                <a:lnTo>
                  <a:pt x="10780" y="17301"/>
                </a:lnTo>
                <a:lnTo>
                  <a:pt x="10950" y="17252"/>
                </a:lnTo>
                <a:lnTo>
                  <a:pt x="11096" y="17179"/>
                </a:lnTo>
                <a:lnTo>
                  <a:pt x="11242" y="17082"/>
                </a:lnTo>
                <a:lnTo>
                  <a:pt x="11388" y="17155"/>
                </a:lnTo>
                <a:lnTo>
                  <a:pt x="11534" y="17179"/>
                </a:lnTo>
                <a:lnTo>
                  <a:pt x="11705" y="17204"/>
                </a:lnTo>
                <a:lnTo>
                  <a:pt x="11875" y="17204"/>
                </a:lnTo>
                <a:lnTo>
                  <a:pt x="12216" y="17179"/>
                </a:lnTo>
                <a:lnTo>
                  <a:pt x="12508" y="17155"/>
                </a:lnTo>
                <a:lnTo>
                  <a:pt x="12897" y="17179"/>
                </a:lnTo>
                <a:lnTo>
                  <a:pt x="13067" y="17179"/>
                </a:lnTo>
                <a:lnTo>
                  <a:pt x="13262" y="17228"/>
                </a:lnTo>
                <a:lnTo>
                  <a:pt x="13432" y="17277"/>
                </a:lnTo>
                <a:lnTo>
                  <a:pt x="13554" y="17374"/>
                </a:lnTo>
                <a:lnTo>
                  <a:pt x="13676" y="17496"/>
                </a:lnTo>
                <a:lnTo>
                  <a:pt x="13773" y="17617"/>
                </a:lnTo>
                <a:lnTo>
                  <a:pt x="13530" y="17593"/>
                </a:lnTo>
                <a:lnTo>
                  <a:pt x="12556" y="17593"/>
                </a:lnTo>
                <a:lnTo>
                  <a:pt x="11826" y="17642"/>
                </a:lnTo>
                <a:lnTo>
                  <a:pt x="10366" y="17715"/>
                </a:lnTo>
                <a:lnTo>
                  <a:pt x="9637" y="17739"/>
                </a:lnTo>
                <a:lnTo>
                  <a:pt x="8907" y="17763"/>
                </a:lnTo>
                <a:lnTo>
                  <a:pt x="7763" y="17788"/>
                </a:lnTo>
                <a:lnTo>
                  <a:pt x="6644" y="17788"/>
                </a:lnTo>
                <a:lnTo>
                  <a:pt x="6181" y="17739"/>
                </a:lnTo>
                <a:lnTo>
                  <a:pt x="5816" y="17715"/>
                </a:lnTo>
                <a:lnTo>
                  <a:pt x="5500" y="17690"/>
                </a:lnTo>
                <a:lnTo>
                  <a:pt x="5597" y="17544"/>
                </a:lnTo>
                <a:lnTo>
                  <a:pt x="5743" y="17447"/>
                </a:lnTo>
                <a:lnTo>
                  <a:pt x="5865" y="17350"/>
                </a:lnTo>
                <a:lnTo>
                  <a:pt x="6035" y="17277"/>
                </a:lnTo>
                <a:lnTo>
                  <a:pt x="6206" y="17228"/>
                </a:lnTo>
                <a:lnTo>
                  <a:pt x="6376" y="17179"/>
                </a:lnTo>
                <a:lnTo>
                  <a:pt x="6765" y="17155"/>
                </a:lnTo>
                <a:lnTo>
                  <a:pt x="7057" y="17179"/>
                </a:lnTo>
                <a:lnTo>
                  <a:pt x="7374" y="17204"/>
                </a:lnTo>
                <a:lnTo>
                  <a:pt x="7544" y="17179"/>
                </a:lnTo>
                <a:lnTo>
                  <a:pt x="7690" y="17179"/>
                </a:lnTo>
                <a:lnTo>
                  <a:pt x="7836" y="17131"/>
                </a:lnTo>
                <a:lnTo>
                  <a:pt x="7958" y="17058"/>
                </a:lnTo>
                <a:lnTo>
                  <a:pt x="7982" y="17009"/>
                </a:lnTo>
                <a:lnTo>
                  <a:pt x="8055" y="17033"/>
                </a:lnTo>
                <a:lnTo>
                  <a:pt x="8128" y="17033"/>
                </a:lnTo>
                <a:lnTo>
                  <a:pt x="8177" y="17009"/>
                </a:lnTo>
                <a:lnTo>
                  <a:pt x="8225" y="16960"/>
                </a:lnTo>
                <a:lnTo>
                  <a:pt x="8274" y="16887"/>
                </a:lnTo>
                <a:lnTo>
                  <a:pt x="8298" y="16766"/>
                </a:lnTo>
                <a:lnTo>
                  <a:pt x="8298" y="16668"/>
                </a:lnTo>
                <a:lnTo>
                  <a:pt x="8298" y="16620"/>
                </a:lnTo>
                <a:lnTo>
                  <a:pt x="8274" y="16595"/>
                </a:lnTo>
                <a:lnTo>
                  <a:pt x="8298" y="16303"/>
                </a:lnTo>
                <a:lnTo>
                  <a:pt x="8298" y="15768"/>
                </a:lnTo>
                <a:lnTo>
                  <a:pt x="8298" y="15233"/>
                </a:lnTo>
                <a:lnTo>
                  <a:pt x="8298" y="14965"/>
                </a:lnTo>
                <a:lnTo>
                  <a:pt x="8323" y="14649"/>
                </a:lnTo>
                <a:lnTo>
                  <a:pt x="8323" y="14333"/>
                </a:lnTo>
                <a:lnTo>
                  <a:pt x="8323" y="14187"/>
                </a:lnTo>
                <a:lnTo>
                  <a:pt x="8298" y="14065"/>
                </a:lnTo>
                <a:lnTo>
                  <a:pt x="9101" y="14041"/>
                </a:lnTo>
                <a:lnTo>
                  <a:pt x="9101" y="14041"/>
                </a:lnTo>
                <a:lnTo>
                  <a:pt x="8980" y="14138"/>
                </a:lnTo>
                <a:lnTo>
                  <a:pt x="8834" y="14260"/>
                </a:lnTo>
                <a:lnTo>
                  <a:pt x="8688" y="14406"/>
                </a:lnTo>
                <a:lnTo>
                  <a:pt x="8663" y="14454"/>
                </a:lnTo>
                <a:lnTo>
                  <a:pt x="8639" y="14503"/>
                </a:lnTo>
                <a:lnTo>
                  <a:pt x="8615" y="14600"/>
                </a:lnTo>
                <a:lnTo>
                  <a:pt x="8615" y="14649"/>
                </a:lnTo>
                <a:lnTo>
                  <a:pt x="8639" y="14673"/>
                </a:lnTo>
                <a:lnTo>
                  <a:pt x="8761" y="14673"/>
                </a:lnTo>
                <a:lnTo>
                  <a:pt x="8858" y="14649"/>
                </a:lnTo>
                <a:lnTo>
                  <a:pt x="9028" y="14527"/>
                </a:lnTo>
                <a:lnTo>
                  <a:pt x="9199" y="14406"/>
                </a:lnTo>
                <a:lnTo>
                  <a:pt x="9466" y="14235"/>
                </a:lnTo>
                <a:lnTo>
                  <a:pt x="9710" y="14016"/>
                </a:lnTo>
                <a:lnTo>
                  <a:pt x="9953" y="14016"/>
                </a:lnTo>
                <a:lnTo>
                  <a:pt x="9734" y="14211"/>
                </a:lnTo>
                <a:lnTo>
                  <a:pt x="9539" y="14406"/>
                </a:lnTo>
                <a:lnTo>
                  <a:pt x="9345" y="14625"/>
                </a:lnTo>
                <a:lnTo>
                  <a:pt x="9199" y="14868"/>
                </a:lnTo>
                <a:lnTo>
                  <a:pt x="9199" y="14892"/>
                </a:lnTo>
                <a:lnTo>
                  <a:pt x="9199" y="14917"/>
                </a:lnTo>
                <a:lnTo>
                  <a:pt x="9223" y="14941"/>
                </a:lnTo>
                <a:lnTo>
                  <a:pt x="9272" y="14941"/>
                </a:lnTo>
                <a:lnTo>
                  <a:pt x="9393" y="14892"/>
                </a:lnTo>
                <a:lnTo>
                  <a:pt x="9515" y="14844"/>
                </a:lnTo>
                <a:lnTo>
                  <a:pt x="9758" y="14698"/>
                </a:lnTo>
                <a:lnTo>
                  <a:pt x="10196" y="14357"/>
                </a:lnTo>
                <a:lnTo>
                  <a:pt x="10464" y="14235"/>
                </a:lnTo>
                <a:lnTo>
                  <a:pt x="10658" y="14138"/>
                </a:lnTo>
                <a:lnTo>
                  <a:pt x="10804" y="14016"/>
                </a:lnTo>
                <a:close/>
                <a:moveTo>
                  <a:pt x="6936" y="1"/>
                </a:moveTo>
                <a:lnTo>
                  <a:pt x="5914" y="74"/>
                </a:lnTo>
                <a:lnTo>
                  <a:pt x="4892" y="147"/>
                </a:lnTo>
                <a:lnTo>
                  <a:pt x="3870" y="268"/>
                </a:lnTo>
                <a:lnTo>
                  <a:pt x="2945" y="366"/>
                </a:lnTo>
                <a:lnTo>
                  <a:pt x="2483" y="390"/>
                </a:lnTo>
                <a:lnTo>
                  <a:pt x="1680" y="390"/>
                </a:lnTo>
                <a:lnTo>
                  <a:pt x="1339" y="317"/>
                </a:lnTo>
                <a:lnTo>
                  <a:pt x="658" y="195"/>
                </a:lnTo>
                <a:lnTo>
                  <a:pt x="634" y="147"/>
                </a:lnTo>
                <a:lnTo>
                  <a:pt x="585" y="122"/>
                </a:lnTo>
                <a:lnTo>
                  <a:pt x="512" y="98"/>
                </a:lnTo>
                <a:lnTo>
                  <a:pt x="463" y="98"/>
                </a:lnTo>
                <a:lnTo>
                  <a:pt x="390" y="122"/>
                </a:lnTo>
                <a:lnTo>
                  <a:pt x="342" y="147"/>
                </a:lnTo>
                <a:lnTo>
                  <a:pt x="317" y="220"/>
                </a:lnTo>
                <a:lnTo>
                  <a:pt x="293" y="293"/>
                </a:lnTo>
                <a:lnTo>
                  <a:pt x="244" y="1169"/>
                </a:lnTo>
                <a:lnTo>
                  <a:pt x="220" y="2069"/>
                </a:lnTo>
                <a:lnTo>
                  <a:pt x="196" y="3821"/>
                </a:lnTo>
                <a:lnTo>
                  <a:pt x="171" y="4794"/>
                </a:lnTo>
                <a:lnTo>
                  <a:pt x="123" y="5768"/>
                </a:lnTo>
                <a:lnTo>
                  <a:pt x="25" y="7690"/>
                </a:lnTo>
                <a:lnTo>
                  <a:pt x="1" y="8614"/>
                </a:lnTo>
                <a:lnTo>
                  <a:pt x="1" y="9539"/>
                </a:lnTo>
                <a:lnTo>
                  <a:pt x="25" y="11364"/>
                </a:lnTo>
                <a:lnTo>
                  <a:pt x="1" y="11997"/>
                </a:lnTo>
                <a:lnTo>
                  <a:pt x="1" y="12362"/>
                </a:lnTo>
                <a:lnTo>
                  <a:pt x="25" y="12702"/>
                </a:lnTo>
                <a:lnTo>
                  <a:pt x="50" y="13067"/>
                </a:lnTo>
                <a:lnTo>
                  <a:pt x="123" y="13408"/>
                </a:lnTo>
                <a:lnTo>
                  <a:pt x="244" y="13700"/>
                </a:lnTo>
                <a:lnTo>
                  <a:pt x="317" y="13846"/>
                </a:lnTo>
                <a:lnTo>
                  <a:pt x="390" y="13968"/>
                </a:lnTo>
                <a:lnTo>
                  <a:pt x="463" y="14065"/>
                </a:lnTo>
                <a:lnTo>
                  <a:pt x="561" y="14089"/>
                </a:lnTo>
                <a:lnTo>
                  <a:pt x="634" y="14089"/>
                </a:lnTo>
                <a:lnTo>
                  <a:pt x="731" y="14065"/>
                </a:lnTo>
                <a:lnTo>
                  <a:pt x="901" y="14138"/>
                </a:lnTo>
                <a:lnTo>
                  <a:pt x="1072" y="14162"/>
                </a:lnTo>
                <a:lnTo>
                  <a:pt x="1412" y="14211"/>
                </a:lnTo>
                <a:lnTo>
                  <a:pt x="2093" y="14260"/>
                </a:lnTo>
                <a:lnTo>
                  <a:pt x="2726" y="14308"/>
                </a:lnTo>
                <a:lnTo>
                  <a:pt x="3334" y="14308"/>
                </a:lnTo>
                <a:lnTo>
                  <a:pt x="3943" y="14284"/>
                </a:lnTo>
                <a:lnTo>
                  <a:pt x="4551" y="14260"/>
                </a:lnTo>
                <a:lnTo>
                  <a:pt x="7958" y="14089"/>
                </a:lnTo>
                <a:lnTo>
                  <a:pt x="7958" y="14089"/>
                </a:lnTo>
                <a:lnTo>
                  <a:pt x="7909" y="14211"/>
                </a:lnTo>
                <a:lnTo>
                  <a:pt x="7885" y="14357"/>
                </a:lnTo>
                <a:lnTo>
                  <a:pt x="7860" y="14673"/>
                </a:lnTo>
                <a:lnTo>
                  <a:pt x="7860" y="15233"/>
                </a:lnTo>
                <a:lnTo>
                  <a:pt x="7860" y="15768"/>
                </a:lnTo>
                <a:lnTo>
                  <a:pt x="7836" y="16303"/>
                </a:lnTo>
                <a:lnTo>
                  <a:pt x="7812" y="16547"/>
                </a:lnTo>
                <a:lnTo>
                  <a:pt x="7812" y="16668"/>
                </a:lnTo>
                <a:lnTo>
                  <a:pt x="7812" y="16790"/>
                </a:lnTo>
                <a:lnTo>
                  <a:pt x="7666" y="16741"/>
                </a:lnTo>
                <a:lnTo>
                  <a:pt x="7471" y="16693"/>
                </a:lnTo>
                <a:lnTo>
                  <a:pt x="7276" y="16693"/>
                </a:lnTo>
                <a:lnTo>
                  <a:pt x="7057" y="16668"/>
                </a:lnTo>
                <a:lnTo>
                  <a:pt x="6644" y="16693"/>
                </a:lnTo>
                <a:lnTo>
                  <a:pt x="6303" y="16741"/>
                </a:lnTo>
                <a:lnTo>
                  <a:pt x="6060" y="16790"/>
                </a:lnTo>
                <a:lnTo>
                  <a:pt x="5841" y="16863"/>
                </a:lnTo>
                <a:lnTo>
                  <a:pt x="5646" y="16936"/>
                </a:lnTo>
                <a:lnTo>
                  <a:pt x="5451" y="17058"/>
                </a:lnTo>
                <a:lnTo>
                  <a:pt x="5281" y="17204"/>
                </a:lnTo>
                <a:lnTo>
                  <a:pt x="5135" y="17374"/>
                </a:lnTo>
                <a:lnTo>
                  <a:pt x="5038" y="17569"/>
                </a:lnTo>
                <a:lnTo>
                  <a:pt x="4940" y="17812"/>
                </a:lnTo>
                <a:lnTo>
                  <a:pt x="4940" y="17885"/>
                </a:lnTo>
                <a:lnTo>
                  <a:pt x="4940" y="17958"/>
                </a:lnTo>
                <a:lnTo>
                  <a:pt x="4989" y="18031"/>
                </a:lnTo>
                <a:lnTo>
                  <a:pt x="5038" y="18055"/>
                </a:lnTo>
                <a:lnTo>
                  <a:pt x="5111" y="18080"/>
                </a:lnTo>
                <a:lnTo>
                  <a:pt x="5184" y="18080"/>
                </a:lnTo>
                <a:lnTo>
                  <a:pt x="5257" y="18055"/>
                </a:lnTo>
                <a:lnTo>
                  <a:pt x="5330" y="18007"/>
                </a:lnTo>
                <a:lnTo>
                  <a:pt x="5451" y="18080"/>
                </a:lnTo>
                <a:lnTo>
                  <a:pt x="5597" y="18128"/>
                </a:lnTo>
                <a:lnTo>
                  <a:pt x="5743" y="18177"/>
                </a:lnTo>
                <a:lnTo>
                  <a:pt x="5914" y="18201"/>
                </a:lnTo>
                <a:lnTo>
                  <a:pt x="6254" y="18226"/>
                </a:lnTo>
                <a:lnTo>
                  <a:pt x="6498" y="18226"/>
                </a:lnTo>
                <a:lnTo>
                  <a:pt x="7082" y="18250"/>
                </a:lnTo>
                <a:lnTo>
                  <a:pt x="7641" y="18250"/>
                </a:lnTo>
                <a:lnTo>
                  <a:pt x="8785" y="18226"/>
                </a:lnTo>
                <a:lnTo>
                  <a:pt x="10147" y="18201"/>
                </a:lnTo>
                <a:lnTo>
                  <a:pt x="11486" y="18128"/>
                </a:lnTo>
                <a:lnTo>
                  <a:pt x="12994" y="18080"/>
                </a:lnTo>
                <a:lnTo>
                  <a:pt x="13238" y="18080"/>
                </a:lnTo>
                <a:lnTo>
                  <a:pt x="13505" y="18104"/>
                </a:lnTo>
                <a:lnTo>
                  <a:pt x="13773" y="18080"/>
                </a:lnTo>
                <a:lnTo>
                  <a:pt x="13919" y="18080"/>
                </a:lnTo>
                <a:lnTo>
                  <a:pt x="14016" y="18031"/>
                </a:lnTo>
                <a:lnTo>
                  <a:pt x="14089" y="18080"/>
                </a:lnTo>
                <a:lnTo>
                  <a:pt x="14235" y="18080"/>
                </a:lnTo>
                <a:lnTo>
                  <a:pt x="14284" y="18055"/>
                </a:lnTo>
                <a:lnTo>
                  <a:pt x="14333" y="18007"/>
                </a:lnTo>
                <a:lnTo>
                  <a:pt x="14381" y="17958"/>
                </a:lnTo>
                <a:lnTo>
                  <a:pt x="14406" y="17885"/>
                </a:lnTo>
                <a:lnTo>
                  <a:pt x="14381" y="17812"/>
                </a:lnTo>
                <a:lnTo>
                  <a:pt x="14308" y="17569"/>
                </a:lnTo>
                <a:lnTo>
                  <a:pt x="14211" y="17374"/>
                </a:lnTo>
                <a:lnTo>
                  <a:pt x="14065" y="17179"/>
                </a:lnTo>
                <a:lnTo>
                  <a:pt x="13895" y="17033"/>
                </a:lnTo>
                <a:lnTo>
                  <a:pt x="13700" y="16912"/>
                </a:lnTo>
                <a:lnTo>
                  <a:pt x="13505" y="16814"/>
                </a:lnTo>
                <a:lnTo>
                  <a:pt x="13262" y="16741"/>
                </a:lnTo>
                <a:lnTo>
                  <a:pt x="13043" y="16693"/>
                </a:lnTo>
                <a:lnTo>
                  <a:pt x="12581" y="16693"/>
                </a:lnTo>
                <a:lnTo>
                  <a:pt x="12118" y="16766"/>
                </a:lnTo>
                <a:lnTo>
                  <a:pt x="11802" y="16790"/>
                </a:lnTo>
                <a:lnTo>
                  <a:pt x="11486" y="16814"/>
                </a:lnTo>
                <a:lnTo>
                  <a:pt x="11461" y="16620"/>
                </a:lnTo>
                <a:lnTo>
                  <a:pt x="11510" y="16571"/>
                </a:lnTo>
                <a:lnTo>
                  <a:pt x="11534" y="16498"/>
                </a:lnTo>
                <a:lnTo>
                  <a:pt x="11534" y="16449"/>
                </a:lnTo>
                <a:lnTo>
                  <a:pt x="11486" y="16425"/>
                </a:lnTo>
                <a:lnTo>
                  <a:pt x="11437" y="16401"/>
                </a:lnTo>
                <a:lnTo>
                  <a:pt x="11437" y="15939"/>
                </a:lnTo>
                <a:lnTo>
                  <a:pt x="11461" y="15501"/>
                </a:lnTo>
                <a:lnTo>
                  <a:pt x="11534" y="14746"/>
                </a:lnTo>
                <a:lnTo>
                  <a:pt x="11534" y="14381"/>
                </a:lnTo>
                <a:lnTo>
                  <a:pt x="11510" y="14187"/>
                </a:lnTo>
                <a:lnTo>
                  <a:pt x="11461" y="14016"/>
                </a:lnTo>
                <a:lnTo>
                  <a:pt x="14576" y="14016"/>
                </a:lnTo>
                <a:lnTo>
                  <a:pt x="15136" y="14041"/>
                </a:lnTo>
                <a:lnTo>
                  <a:pt x="15720" y="14089"/>
                </a:lnTo>
                <a:lnTo>
                  <a:pt x="16839" y="14211"/>
                </a:lnTo>
                <a:lnTo>
                  <a:pt x="17423" y="14260"/>
                </a:lnTo>
                <a:lnTo>
                  <a:pt x="17982" y="14260"/>
                </a:lnTo>
                <a:lnTo>
                  <a:pt x="18542" y="14235"/>
                </a:lnTo>
                <a:lnTo>
                  <a:pt x="18834" y="14211"/>
                </a:lnTo>
                <a:lnTo>
                  <a:pt x="19102" y="14138"/>
                </a:lnTo>
                <a:lnTo>
                  <a:pt x="19199" y="14114"/>
                </a:lnTo>
                <a:lnTo>
                  <a:pt x="19272" y="14041"/>
                </a:lnTo>
                <a:lnTo>
                  <a:pt x="19296" y="13968"/>
                </a:lnTo>
                <a:lnTo>
                  <a:pt x="19272" y="13870"/>
                </a:lnTo>
                <a:lnTo>
                  <a:pt x="19272" y="13773"/>
                </a:lnTo>
                <a:lnTo>
                  <a:pt x="19150" y="13043"/>
                </a:lnTo>
                <a:lnTo>
                  <a:pt x="19248" y="12921"/>
                </a:lnTo>
                <a:lnTo>
                  <a:pt x="19248" y="12873"/>
                </a:lnTo>
                <a:lnTo>
                  <a:pt x="19248" y="12824"/>
                </a:lnTo>
                <a:lnTo>
                  <a:pt x="19223" y="12800"/>
                </a:lnTo>
                <a:lnTo>
                  <a:pt x="19102" y="12800"/>
                </a:lnTo>
                <a:lnTo>
                  <a:pt x="19053" y="12337"/>
                </a:lnTo>
                <a:lnTo>
                  <a:pt x="19029" y="11875"/>
                </a:lnTo>
                <a:lnTo>
                  <a:pt x="18980" y="10926"/>
                </a:lnTo>
                <a:lnTo>
                  <a:pt x="18980" y="10001"/>
                </a:lnTo>
                <a:lnTo>
                  <a:pt x="19004" y="9052"/>
                </a:lnTo>
                <a:lnTo>
                  <a:pt x="19004" y="8955"/>
                </a:lnTo>
                <a:lnTo>
                  <a:pt x="19077" y="7203"/>
                </a:lnTo>
                <a:lnTo>
                  <a:pt x="19150" y="5549"/>
                </a:lnTo>
                <a:lnTo>
                  <a:pt x="19175" y="3894"/>
                </a:lnTo>
                <a:lnTo>
                  <a:pt x="19223" y="2385"/>
                </a:lnTo>
                <a:lnTo>
                  <a:pt x="19248" y="1607"/>
                </a:lnTo>
                <a:lnTo>
                  <a:pt x="19223" y="1242"/>
                </a:lnTo>
                <a:lnTo>
                  <a:pt x="19199" y="852"/>
                </a:lnTo>
                <a:lnTo>
                  <a:pt x="19248" y="804"/>
                </a:lnTo>
                <a:lnTo>
                  <a:pt x="19272" y="755"/>
                </a:lnTo>
                <a:lnTo>
                  <a:pt x="19296" y="682"/>
                </a:lnTo>
                <a:lnTo>
                  <a:pt x="19296" y="609"/>
                </a:lnTo>
                <a:lnTo>
                  <a:pt x="19272" y="560"/>
                </a:lnTo>
                <a:lnTo>
                  <a:pt x="19223" y="512"/>
                </a:lnTo>
                <a:lnTo>
                  <a:pt x="19175" y="463"/>
                </a:lnTo>
                <a:lnTo>
                  <a:pt x="19102" y="439"/>
                </a:lnTo>
                <a:lnTo>
                  <a:pt x="18493" y="317"/>
                </a:lnTo>
                <a:lnTo>
                  <a:pt x="17885" y="268"/>
                </a:lnTo>
                <a:lnTo>
                  <a:pt x="17277" y="244"/>
                </a:lnTo>
                <a:lnTo>
                  <a:pt x="16644" y="244"/>
                </a:lnTo>
                <a:lnTo>
                  <a:pt x="15403" y="293"/>
                </a:lnTo>
                <a:lnTo>
                  <a:pt x="14187" y="293"/>
                </a:lnTo>
                <a:lnTo>
                  <a:pt x="12629" y="220"/>
                </a:lnTo>
                <a:lnTo>
                  <a:pt x="11072" y="122"/>
                </a:lnTo>
                <a:lnTo>
                  <a:pt x="9515" y="49"/>
                </a:lnTo>
                <a:lnTo>
                  <a:pt x="795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408;p63"/>
          <p:cNvSpPr/>
          <p:nvPr/>
        </p:nvSpPr>
        <p:spPr>
          <a:xfrm>
            <a:off x="1028833" y="896538"/>
            <a:ext cx="398876" cy="337703"/>
          </a:xfrm>
          <a:custGeom>
            <a:avLst/>
            <a:gdLst/>
            <a:ahLst/>
            <a:cxnLst/>
            <a:rect l="l" t="t" r="r" b="b"/>
            <a:pathLst>
              <a:path w="18251" h="15452" extrusionOk="0">
                <a:moveTo>
                  <a:pt x="10634" y="2409"/>
                </a:moveTo>
                <a:lnTo>
                  <a:pt x="9953" y="2433"/>
                </a:lnTo>
                <a:lnTo>
                  <a:pt x="9296" y="2458"/>
                </a:lnTo>
                <a:lnTo>
                  <a:pt x="7592" y="2531"/>
                </a:lnTo>
                <a:lnTo>
                  <a:pt x="7228" y="2531"/>
                </a:lnTo>
                <a:lnTo>
                  <a:pt x="6814" y="2555"/>
                </a:lnTo>
                <a:lnTo>
                  <a:pt x="6619" y="2555"/>
                </a:lnTo>
                <a:lnTo>
                  <a:pt x="6425" y="2579"/>
                </a:lnTo>
                <a:lnTo>
                  <a:pt x="6230" y="2652"/>
                </a:lnTo>
                <a:lnTo>
                  <a:pt x="6060" y="2725"/>
                </a:lnTo>
                <a:lnTo>
                  <a:pt x="6035" y="2750"/>
                </a:lnTo>
                <a:lnTo>
                  <a:pt x="6011" y="2798"/>
                </a:lnTo>
                <a:lnTo>
                  <a:pt x="6035" y="2847"/>
                </a:lnTo>
                <a:lnTo>
                  <a:pt x="6060" y="2896"/>
                </a:lnTo>
                <a:lnTo>
                  <a:pt x="6230" y="2969"/>
                </a:lnTo>
                <a:lnTo>
                  <a:pt x="6376" y="3017"/>
                </a:lnTo>
                <a:lnTo>
                  <a:pt x="6546" y="3042"/>
                </a:lnTo>
                <a:lnTo>
                  <a:pt x="7422" y="3042"/>
                </a:lnTo>
                <a:lnTo>
                  <a:pt x="8298" y="3017"/>
                </a:lnTo>
                <a:lnTo>
                  <a:pt x="9150" y="2993"/>
                </a:lnTo>
                <a:lnTo>
                  <a:pt x="9831" y="2969"/>
                </a:lnTo>
                <a:lnTo>
                  <a:pt x="10488" y="2944"/>
                </a:lnTo>
                <a:lnTo>
                  <a:pt x="10829" y="2969"/>
                </a:lnTo>
                <a:lnTo>
                  <a:pt x="11169" y="2993"/>
                </a:lnTo>
                <a:lnTo>
                  <a:pt x="11486" y="3042"/>
                </a:lnTo>
                <a:lnTo>
                  <a:pt x="11826" y="3090"/>
                </a:lnTo>
                <a:lnTo>
                  <a:pt x="11948" y="3115"/>
                </a:lnTo>
                <a:lnTo>
                  <a:pt x="12045" y="3066"/>
                </a:lnTo>
                <a:lnTo>
                  <a:pt x="12094" y="2993"/>
                </a:lnTo>
                <a:lnTo>
                  <a:pt x="12143" y="2896"/>
                </a:lnTo>
                <a:lnTo>
                  <a:pt x="12167" y="2798"/>
                </a:lnTo>
                <a:lnTo>
                  <a:pt x="12143" y="2701"/>
                </a:lnTo>
                <a:lnTo>
                  <a:pt x="12070" y="2628"/>
                </a:lnTo>
                <a:lnTo>
                  <a:pt x="11972" y="2579"/>
                </a:lnTo>
                <a:lnTo>
                  <a:pt x="11632" y="2506"/>
                </a:lnTo>
                <a:lnTo>
                  <a:pt x="11315" y="2458"/>
                </a:lnTo>
                <a:lnTo>
                  <a:pt x="10975" y="2433"/>
                </a:lnTo>
                <a:lnTo>
                  <a:pt x="10634" y="2409"/>
                </a:lnTo>
                <a:close/>
                <a:moveTo>
                  <a:pt x="15573" y="4940"/>
                </a:moveTo>
                <a:lnTo>
                  <a:pt x="15890" y="4964"/>
                </a:lnTo>
                <a:lnTo>
                  <a:pt x="16157" y="5037"/>
                </a:lnTo>
                <a:lnTo>
                  <a:pt x="16182" y="5280"/>
                </a:lnTo>
                <a:lnTo>
                  <a:pt x="16206" y="5524"/>
                </a:lnTo>
                <a:lnTo>
                  <a:pt x="16206" y="5889"/>
                </a:lnTo>
                <a:lnTo>
                  <a:pt x="16206" y="6254"/>
                </a:lnTo>
                <a:lnTo>
                  <a:pt x="15671" y="6278"/>
                </a:lnTo>
                <a:lnTo>
                  <a:pt x="15136" y="6302"/>
                </a:lnTo>
                <a:lnTo>
                  <a:pt x="14625" y="6327"/>
                </a:lnTo>
                <a:lnTo>
                  <a:pt x="14333" y="6375"/>
                </a:lnTo>
                <a:lnTo>
                  <a:pt x="14308" y="6302"/>
                </a:lnTo>
                <a:lnTo>
                  <a:pt x="14284" y="6132"/>
                </a:lnTo>
                <a:lnTo>
                  <a:pt x="14284" y="5962"/>
                </a:lnTo>
                <a:lnTo>
                  <a:pt x="14284" y="5645"/>
                </a:lnTo>
                <a:lnTo>
                  <a:pt x="14284" y="5329"/>
                </a:lnTo>
                <a:lnTo>
                  <a:pt x="14284" y="5159"/>
                </a:lnTo>
                <a:lnTo>
                  <a:pt x="14235" y="5013"/>
                </a:lnTo>
                <a:lnTo>
                  <a:pt x="14430" y="5013"/>
                </a:lnTo>
                <a:lnTo>
                  <a:pt x="14625" y="4988"/>
                </a:lnTo>
                <a:lnTo>
                  <a:pt x="14990" y="4940"/>
                </a:lnTo>
                <a:close/>
                <a:moveTo>
                  <a:pt x="15330" y="4404"/>
                </a:moveTo>
                <a:lnTo>
                  <a:pt x="14990" y="4429"/>
                </a:lnTo>
                <a:lnTo>
                  <a:pt x="14771" y="4453"/>
                </a:lnTo>
                <a:lnTo>
                  <a:pt x="14503" y="4502"/>
                </a:lnTo>
                <a:lnTo>
                  <a:pt x="14357" y="4526"/>
                </a:lnTo>
                <a:lnTo>
                  <a:pt x="14260" y="4575"/>
                </a:lnTo>
                <a:lnTo>
                  <a:pt x="14138" y="4648"/>
                </a:lnTo>
                <a:lnTo>
                  <a:pt x="14065" y="4721"/>
                </a:lnTo>
                <a:lnTo>
                  <a:pt x="14016" y="4721"/>
                </a:lnTo>
                <a:lnTo>
                  <a:pt x="13968" y="4745"/>
                </a:lnTo>
                <a:lnTo>
                  <a:pt x="13943" y="4745"/>
                </a:lnTo>
                <a:lnTo>
                  <a:pt x="13919" y="4769"/>
                </a:lnTo>
                <a:lnTo>
                  <a:pt x="13895" y="4794"/>
                </a:lnTo>
                <a:lnTo>
                  <a:pt x="13870" y="4891"/>
                </a:lnTo>
                <a:lnTo>
                  <a:pt x="13773" y="5670"/>
                </a:lnTo>
                <a:lnTo>
                  <a:pt x="13773" y="6059"/>
                </a:lnTo>
                <a:lnTo>
                  <a:pt x="13773" y="6254"/>
                </a:lnTo>
                <a:lnTo>
                  <a:pt x="13822" y="6424"/>
                </a:lnTo>
                <a:lnTo>
                  <a:pt x="13846" y="6497"/>
                </a:lnTo>
                <a:lnTo>
                  <a:pt x="13870" y="6570"/>
                </a:lnTo>
                <a:lnTo>
                  <a:pt x="13870" y="6594"/>
                </a:lnTo>
                <a:lnTo>
                  <a:pt x="13895" y="6667"/>
                </a:lnTo>
                <a:lnTo>
                  <a:pt x="13919" y="6740"/>
                </a:lnTo>
                <a:lnTo>
                  <a:pt x="13968" y="6789"/>
                </a:lnTo>
                <a:lnTo>
                  <a:pt x="14041" y="6813"/>
                </a:lnTo>
                <a:lnTo>
                  <a:pt x="14308" y="6886"/>
                </a:lnTo>
                <a:lnTo>
                  <a:pt x="14600" y="6911"/>
                </a:lnTo>
                <a:lnTo>
                  <a:pt x="14892" y="6935"/>
                </a:lnTo>
                <a:lnTo>
                  <a:pt x="15184" y="6911"/>
                </a:lnTo>
                <a:lnTo>
                  <a:pt x="15768" y="6886"/>
                </a:lnTo>
                <a:lnTo>
                  <a:pt x="16328" y="6813"/>
                </a:lnTo>
                <a:lnTo>
                  <a:pt x="16449" y="6789"/>
                </a:lnTo>
                <a:lnTo>
                  <a:pt x="16522" y="6740"/>
                </a:lnTo>
                <a:lnTo>
                  <a:pt x="16595" y="6643"/>
                </a:lnTo>
                <a:lnTo>
                  <a:pt x="16620" y="6546"/>
                </a:lnTo>
                <a:lnTo>
                  <a:pt x="16668" y="6448"/>
                </a:lnTo>
                <a:lnTo>
                  <a:pt x="16717" y="6327"/>
                </a:lnTo>
                <a:lnTo>
                  <a:pt x="16741" y="6108"/>
                </a:lnTo>
                <a:lnTo>
                  <a:pt x="16741" y="5864"/>
                </a:lnTo>
                <a:lnTo>
                  <a:pt x="16717" y="5645"/>
                </a:lnTo>
                <a:lnTo>
                  <a:pt x="16644" y="5159"/>
                </a:lnTo>
                <a:lnTo>
                  <a:pt x="16620" y="4940"/>
                </a:lnTo>
                <a:lnTo>
                  <a:pt x="16547" y="4721"/>
                </a:lnTo>
                <a:lnTo>
                  <a:pt x="16498" y="4648"/>
                </a:lnTo>
                <a:lnTo>
                  <a:pt x="16449" y="4599"/>
                </a:lnTo>
                <a:lnTo>
                  <a:pt x="16401" y="4575"/>
                </a:lnTo>
                <a:lnTo>
                  <a:pt x="16328" y="4526"/>
                </a:lnTo>
                <a:lnTo>
                  <a:pt x="16011" y="4453"/>
                </a:lnTo>
                <a:lnTo>
                  <a:pt x="15671" y="4404"/>
                </a:lnTo>
                <a:close/>
                <a:moveTo>
                  <a:pt x="8176" y="7105"/>
                </a:moveTo>
                <a:lnTo>
                  <a:pt x="7884" y="7373"/>
                </a:lnTo>
                <a:lnTo>
                  <a:pt x="7641" y="7689"/>
                </a:lnTo>
                <a:lnTo>
                  <a:pt x="7422" y="8006"/>
                </a:lnTo>
                <a:lnTo>
                  <a:pt x="7252" y="8346"/>
                </a:lnTo>
                <a:lnTo>
                  <a:pt x="7082" y="8687"/>
                </a:lnTo>
                <a:lnTo>
                  <a:pt x="6936" y="9052"/>
                </a:lnTo>
                <a:lnTo>
                  <a:pt x="6790" y="9417"/>
                </a:lnTo>
                <a:lnTo>
                  <a:pt x="6692" y="9782"/>
                </a:lnTo>
                <a:lnTo>
                  <a:pt x="6619" y="9441"/>
                </a:lnTo>
                <a:lnTo>
                  <a:pt x="6619" y="9198"/>
                </a:lnTo>
                <a:lnTo>
                  <a:pt x="6619" y="8955"/>
                </a:lnTo>
                <a:lnTo>
                  <a:pt x="6644" y="8711"/>
                </a:lnTo>
                <a:lnTo>
                  <a:pt x="6717" y="8492"/>
                </a:lnTo>
                <a:lnTo>
                  <a:pt x="6790" y="8273"/>
                </a:lnTo>
                <a:lnTo>
                  <a:pt x="6911" y="8079"/>
                </a:lnTo>
                <a:lnTo>
                  <a:pt x="7033" y="7884"/>
                </a:lnTo>
                <a:lnTo>
                  <a:pt x="7203" y="7689"/>
                </a:lnTo>
                <a:lnTo>
                  <a:pt x="7398" y="7519"/>
                </a:lnTo>
                <a:lnTo>
                  <a:pt x="7617" y="7373"/>
                </a:lnTo>
                <a:lnTo>
                  <a:pt x="7836" y="7251"/>
                </a:lnTo>
                <a:lnTo>
                  <a:pt x="8079" y="7154"/>
                </a:lnTo>
                <a:lnTo>
                  <a:pt x="8176" y="7105"/>
                </a:lnTo>
                <a:close/>
                <a:moveTo>
                  <a:pt x="11413" y="8444"/>
                </a:moveTo>
                <a:lnTo>
                  <a:pt x="11486" y="8711"/>
                </a:lnTo>
                <a:lnTo>
                  <a:pt x="11534" y="8979"/>
                </a:lnTo>
                <a:lnTo>
                  <a:pt x="11559" y="9246"/>
                </a:lnTo>
                <a:lnTo>
                  <a:pt x="11534" y="9514"/>
                </a:lnTo>
                <a:lnTo>
                  <a:pt x="11461" y="9782"/>
                </a:lnTo>
                <a:lnTo>
                  <a:pt x="11388" y="10049"/>
                </a:lnTo>
                <a:lnTo>
                  <a:pt x="11267" y="10293"/>
                </a:lnTo>
                <a:lnTo>
                  <a:pt x="11145" y="10512"/>
                </a:lnTo>
                <a:lnTo>
                  <a:pt x="10975" y="10731"/>
                </a:lnTo>
                <a:lnTo>
                  <a:pt x="11048" y="10536"/>
                </a:lnTo>
                <a:lnTo>
                  <a:pt x="11121" y="10317"/>
                </a:lnTo>
                <a:lnTo>
                  <a:pt x="11194" y="9928"/>
                </a:lnTo>
                <a:lnTo>
                  <a:pt x="11267" y="9563"/>
                </a:lnTo>
                <a:lnTo>
                  <a:pt x="11315" y="9198"/>
                </a:lnTo>
                <a:lnTo>
                  <a:pt x="11413" y="8444"/>
                </a:lnTo>
                <a:close/>
                <a:moveTo>
                  <a:pt x="9028" y="6911"/>
                </a:moveTo>
                <a:lnTo>
                  <a:pt x="8858" y="7057"/>
                </a:lnTo>
                <a:lnTo>
                  <a:pt x="8736" y="7251"/>
                </a:lnTo>
                <a:lnTo>
                  <a:pt x="8614" y="7446"/>
                </a:lnTo>
                <a:lnTo>
                  <a:pt x="8517" y="7641"/>
                </a:lnTo>
                <a:lnTo>
                  <a:pt x="8322" y="8079"/>
                </a:lnTo>
                <a:lnTo>
                  <a:pt x="8176" y="8492"/>
                </a:lnTo>
                <a:lnTo>
                  <a:pt x="8030" y="8833"/>
                </a:lnTo>
                <a:lnTo>
                  <a:pt x="7884" y="9173"/>
                </a:lnTo>
                <a:lnTo>
                  <a:pt x="7568" y="9830"/>
                </a:lnTo>
                <a:lnTo>
                  <a:pt x="7325" y="10317"/>
                </a:lnTo>
                <a:lnTo>
                  <a:pt x="7228" y="10560"/>
                </a:lnTo>
                <a:lnTo>
                  <a:pt x="7130" y="10804"/>
                </a:lnTo>
                <a:lnTo>
                  <a:pt x="6936" y="10463"/>
                </a:lnTo>
                <a:lnTo>
                  <a:pt x="6790" y="10122"/>
                </a:lnTo>
                <a:lnTo>
                  <a:pt x="6838" y="10122"/>
                </a:lnTo>
                <a:lnTo>
                  <a:pt x="6911" y="10098"/>
                </a:lnTo>
                <a:lnTo>
                  <a:pt x="6960" y="10074"/>
                </a:lnTo>
                <a:lnTo>
                  <a:pt x="7009" y="10001"/>
                </a:lnTo>
                <a:lnTo>
                  <a:pt x="7276" y="9222"/>
                </a:lnTo>
                <a:lnTo>
                  <a:pt x="7592" y="8468"/>
                </a:lnTo>
                <a:lnTo>
                  <a:pt x="7787" y="8103"/>
                </a:lnTo>
                <a:lnTo>
                  <a:pt x="7982" y="7738"/>
                </a:lnTo>
                <a:lnTo>
                  <a:pt x="8176" y="7373"/>
                </a:lnTo>
                <a:lnTo>
                  <a:pt x="8395" y="7032"/>
                </a:lnTo>
                <a:lnTo>
                  <a:pt x="8493" y="7032"/>
                </a:lnTo>
                <a:lnTo>
                  <a:pt x="8760" y="6959"/>
                </a:lnTo>
                <a:lnTo>
                  <a:pt x="9028" y="6911"/>
                </a:lnTo>
                <a:close/>
                <a:moveTo>
                  <a:pt x="9344" y="6911"/>
                </a:moveTo>
                <a:lnTo>
                  <a:pt x="9588" y="6935"/>
                </a:lnTo>
                <a:lnTo>
                  <a:pt x="9831" y="7008"/>
                </a:lnTo>
                <a:lnTo>
                  <a:pt x="9734" y="7105"/>
                </a:lnTo>
                <a:lnTo>
                  <a:pt x="9636" y="7203"/>
                </a:lnTo>
                <a:lnTo>
                  <a:pt x="9490" y="7446"/>
                </a:lnTo>
                <a:lnTo>
                  <a:pt x="9393" y="7714"/>
                </a:lnTo>
                <a:lnTo>
                  <a:pt x="9271" y="7957"/>
                </a:lnTo>
                <a:lnTo>
                  <a:pt x="9150" y="8298"/>
                </a:lnTo>
                <a:lnTo>
                  <a:pt x="9004" y="8663"/>
                </a:lnTo>
                <a:lnTo>
                  <a:pt x="8760" y="9368"/>
                </a:lnTo>
                <a:lnTo>
                  <a:pt x="8468" y="10122"/>
                </a:lnTo>
                <a:lnTo>
                  <a:pt x="8128" y="10852"/>
                </a:lnTo>
                <a:lnTo>
                  <a:pt x="7957" y="11290"/>
                </a:lnTo>
                <a:lnTo>
                  <a:pt x="7909" y="11388"/>
                </a:lnTo>
                <a:lnTo>
                  <a:pt x="7884" y="11485"/>
                </a:lnTo>
                <a:lnTo>
                  <a:pt x="7884" y="11558"/>
                </a:lnTo>
                <a:lnTo>
                  <a:pt x="7665" y="11388"/>
                </a:lnTo>
                <a:lnTo>
                  <a:pt x="7446" y="11193"/>
                </a:lnTo>
                <a:lnTo>
                  <a:pt x="7568" y="10901"/>
                </a:lnTo>
                <a:lnTo>
                  <a:pt x="7690" y="10609"/>
                </a:lnTo>
                <a:lnTo>
                  <a:pt x="7811" y="10317"/>
                </a:lnTo>
                <a:lnTo>
                  <a:pt x="7933" y="10049"/>
                </a:lnTo>
                <a:lnTo>
                  <a:pt x="8201" y="9514"/>
                </a:lnTo>
                <a:lnTo>
                  <a:pt x="8444" y="8979"/>
                </a:lnTo>
                <a:lnTo>
                  <a:pt x="8882" y="7933"/>
                </a:lnTo>
                <a:lnTo>
                  <a:pt x="9101" y="7422"/>
                </a:lnTo>
                <a:lnTo>
                  <a:pt x="9344" y="6911"/>
                </a:lnTo>
                <a:close/>
                <a:moveTo>
                  <a:pt x="10610" y="7397"/>
                </a:moveTo>
                <a:lnTo>
                  <a:pt x="10829" y="7592"/>
                </a:lnTo>
                <a:lnTo>
                  <a:pt x="11023" y="7811"/>
                </a:lnTo>
                <a:lnTo>
                  <a:pt x="11194" y="8054"/>
                </a:lnTo>
                <a:lnTo>
                  <a:pt x="11340" y="8322"/>
                </a:lnTo>
                <a:lnTo>
                  <a:pt x="11340" y="8346"/>
                </a:lnTo>
                <a:lnTo>
                  <a:pt x="11169" y="8663"/>
                </a:lnTo>
                <a:lnTo>
                  <a:pt x="11023" y="8979"/>
                </a:lnTo>
                <a:lnTo>
                  <a:pt x="10926" y="9295"/>
                </a:lnTo>
                <a:lnTo>
                  <a:pt x="10829" y="9660"/>
                </a:lnTo>
                <a:lnTo>
                  <a:pt x="10731" y="10025"/>
                </a:lnTo>
                <a:lnTo>
                  <a:pt x="10610" y="10414"/>
                </a:lnTo>
                <a:lnTo>
                  <a:pt x="10512" y="10706"/>
                </a:lnTo>
                <a:lnTo>
                  <a:pt x="10464" y="10852"/>
                </a:lnTo>
                <a:lnTo>
                  <a:pt x="10439" y="11023"/>
                </a:lnTo>
                <a:lnTo>
                  <a:pt x="10464" y="11071"/>
                </a:lnTo>
                <a:lnTo>
                  <a:pt x="10488" y="11120"/>
                </a:lnTo>
                <a:lnTo>
                  <a:pt x="10537" y="11144"/>
                </a:lnTo>
                <a:lnTo>
                  <a:pt x="10585" y="11169"/>
                </a:lnTo>
                <a:lnTo>
                  <a:pt x="10318" y="11388"/>
                </a:lnTo>
                <a:lnTo>
                  <a:pt x="10001" y="11558"/>
                </a:lnTo>
                <a:lnTo>
                  <a:pt x="10001" y="11558"/>
                </a:lnTo>
                <a:lnTo>
                  <a:pt x="10099" y="11412"/>
                </a:lnTo>
                <a:lnTo>
                  <a:pt x="10147" y="11242"/>
                </a:lnTo>
                <a:lnTo>
                  <a:pt x="10269" y="10877"/>
                </a:lnTo>
                <a:lnTo>
                  <a:pt x="10439" y="10244"/>
                </a:lnTo>
                <a:lnTo>
                  <a:pt x="10585" y="9684"/>
                </a:lnTo>
                <a:lnTo>
                  <a:pt x="10780" y="9100"/>
                </a:lnTo>
                <a:lnTo>
                  <a:pt x="10950" y="8517"/>
                </a:lnTo>
                <a:lnTo>
                  <a:pt x="11072" y="7957"/>
                </a:lnTo>
                <a:lnTo>
                  <a:pt x="11072" y="7908"/>
                </a:lnTo>
                <a:lnTo>
                  <a:pt x="11048" y="7884"/>
                </a:lnTo>
                <a:lnTo>
                  <a:pt x="10975" y="7884"/>
                </a:lnTo>
                <a:lnTo>
                  <a:pt x="10804" y="8079"/>
                </a:lnTo>
                <a:lnTo>
                  <a:pt x="10683" y="8273"/>
                </a:lnTo>
                <a:lnTo>
                  <a:pt x="10561" y="8517"/>
                </a:lnTo>
                <a:lnTo>
                  <a:pt x="10464" y="8760"/>
                </a:lnTo>
                <a:lnTo>
                  <a:pt x="10318" y="9246"/>
                </a:lnTo>
                <a:lnTo>
                  <a:pt x="10196" y="9733"/>
                </a:lnTo>
                <a:lnTo>
                  <a:pt x="10050" y="10293"/>
                </a:lnTo>
                <a:lnTo>
                  <a:pt x="9880" y="10828"/>
                </a:lnTo>
                <a:lnTo>
                  <a:pt x="9782" y="11071"/>
                </a:lnTo>
                <a:lnTo>
                  <a:pt x="9685" y="11290"/>
                </a:lnTo>
                <a:lnTo>
                  <a:pt x="9563" y="11534"/>
                </a:lnTo>
                <a:lnTo>
                  <a:pt x="9539" y="11655"/>
                </a:lnTo>
                <a:lnTo>
                  <a:pt x="9515" y="11777"/>
                </a:lnTo>
                <a:lnTo>
                  <a:pt x="9320" y="11826"/>
                </a:lnTo>
                <a:lnTo>
                  <a:pt x="9247" y="11850"/>
                </a:lnTo>
                <a:lnTo>
                  <a:pt x="9247" y="11850"/>
                </a:lnTo>
                <a:lnTo>
                  <a:pt x="9369" y="11607"/>
                </a:lnTo>
                <a:lnTo>
                  <a:pt x="9442" y="11339"/>
                </a:lnTo>
                <a:lnTo>
                  <a:pt x="9612" y="10828"/>
                </a:lnTo>
                <a:lnTo>
                  <a:pt x="9758" y="10317"/>
                </a:lnTo>
                <a:lnTo>
                  <a:pt x="9928" y="9806"/>
                </a:lnTo>
                <a:lnTo>
                  <a:pt x="10147" y="9222"/>
                </a:lnTo>
                <a:lnTo>
                  <a:pt x="10342" y="8614"/>
                </a:lnTo>
                <a:lnTo>
                  <a:pt x="10488" y="8006"/>
                </a:lnTo>
                <a:lnTo>
                  <a:pt x="10561" y="7714"/>
                </a:lnTo>
                <a:lnTo>
                  <a:pt x="10610" y="7397"/>
                </a:lnTo>
                <a:close/>
                <a:moveTo>
                  <a:pt x="10026" y="7081"/>
                </a:moveTo>
                <a:lnTo>
                  <a:pt x="10220" y="7154"/>
                </a:lnTo>
                <a:lnTo>
                  <a:pt x="10391" y="7251"/>
                </a:lnTo>
                <a:lnTo>
                  <a:pt x="10172" y="7811"/>
                </a:lnTo>
                <a:lnTo>
                  <a:pt x="10001" y="8395"/>
                </a:lnTo>
                <a:lnTo>
                  <a:pt x="9831" y="8955"/>
                </a:lnTo>
                <a:lnTo>
                  <a:pt x="9636" y="9538"/>
                </a:lnTo>
                <a:lnTo>
                  <a:pt x="9442" y="10098"/>
                </a:lnTo>
                <a:lnTo>
                  <a:pt x="9271" y="10706"/>
                </a:lnTo>
                <a:lnTo>
                  <a:pt x="9101" y="11266"/>
                </a:lnTo>
                <a:lnTo>
                  <a:pt x="8979" y="11558"/>
                </a:lnTo>
                <a:lnTo>
                  <a:pt x="8833" y="11826"/>
                </a:lnTo>
                <a:lnTo>
                  <a:pt x="8833" y="11874"/>
                </a:lnTo>
                <a:lnTo>
                  <a:pt x="8639" y="11850"/>
                </a:lnTo>
                <a:lnTo>
                  <a:pt x="8468" y="11826"/>
                </a:lnTo>
                <a:lnTo>
                  <a:pt x="8298" y="11753"/>
                </a:lnTo>
                <a:lnTo>
                  <a:pt x="8128" y="11680"/>
                </a:lnTo>
                <a:lnTo>
                  <a:pt x="8176" y="11655"/>
                </a:lnTo>
                <a:lnTo>
                  <a:pt x="8201" y="11631"/>
                </a:lnTo>
                <a:lnTo>
                  <a:pt x="8274" y="11534"/>
                </a:lnTo>
                <a:lnTo>
                  <a:pt x="8371" y="11315"/>
                </a:lnTo>
                <a:lnTo>
                  <a:pt x="8639" y="10633"/>
                </a:lnTo>
                <a:lnTo>
                  <a:pt x="8931" y="9976"/>
                </a:lnTo>
                <a:lnTo>
                  <a:pt x="9077" y="9636"/>
                </a:lnTo>
                <a:lnTo>
                  <a:pt x="9223" y="9271"/>
                </a:lnTo>
                <a:lnTo>
                  <a:pt x="9466" y="8565"/>
                </a:lnTo>
                <a:lnTo>
                  <a:pt x="9612" y="8200"/>
                </a:lnTo>
                <a:lnTo>
                  <a:pt x="9758" y="7835"/>
                </a:lnTo>
                <a:lnTo>
                  <a:pt x="9928" y="7446"/>
                </a:lnTo>
                <a:lnTo>
                  <a:pt x="9977" y="7276"/>
                </a:lnTo>
                <a:lnTo>
                  <a:pt x="10026" y="7081"/>
                </a:lnTo>
                <a:close/>
                <a:moveTo>
                  <a:pt x="9247" y="6424"/>
                </a:moveTo>
                <a:lnTo>
                  <a:pt x="8931" y="6448"/>
                </a:lnTo>
                <a:lnTo>
                  <a:pt x="8639" y="6497"/>
                </a:lnTo>
                <a:lnTo>
                  <a:pt x="8347" y="6570"/>
                </a:lnTo>
                <a:lnTo>
                  <a:pt x="8274" y="6619"/>
                </a:lnTo>
                <a:lnTo>
                  <a:pt x="8225" y="6667"/>
                </a:lnTo>
                <a:lnTo>
                  <a:pt x="7836" y="6789"/>
                </a:lnTo>
                <a:lnTo>
                  <a:pt x="7568" y="6911"/>
                </a:lnTo>
                <a:lnTo>
                  <a:pt x="7325" y="7032"/>
                </a:lnTo>
                <a:lnTo>
                  <a:pt x="7106" y="7203"/>
                </a:lnTo>
                <a:lnTo>
                  <a:pt x="6887" y="7373"/>
                </a:lnTo>
                <a:lnTo>
                  <a:pt x="6668" y="7592"/>
                </a:lnTo>
                <a:lnTo>
                  <a:pt x="6498" y="7835"/>
                </a:lnTo>
                <a:lnTo>
                  <a:pt x="6352" y="8103"/>
                </a:lnTo>
                <a:lnTo>
                  <a:pt x="6254" y="8371"/>
                </a:lnTo>
                <a:lnTo>
                  <a:pt x="6206" y="8663"/>
                </a:lnTo>
                <a:lnTo>
                  <a:pt x="6157" y="8979"/>
                </a:lnTo>
                <a:lnTo>
                  <a:pt x="6157" y="9271"/>
                </a:lnTo>
                <a:lnTo>
                  <a:pt x="6181" y="9563"/>
                </a:lnTo>
                <a:lnTo>
                  <a:pt x="6206" y="9855"/>
                </a:lnTo>
                <a:lnTo>
                  <a:pt x="6279" y="10122"/>
                </a:lnTo>
                <a:lnTo>
                  <a:pt x="6376" y="10390"/>
                </a:lnTo>
                <a:lnTo>
                  <a:pt x="6498" y="10658"/>
                </a:lnTo>
                <a:lnTo>
                  <a:pt x="6644" y="10925"/>
                </a:lnTo>
                <a:lnTo>
                  <a:pt x="6814" y="11169"/>
                </a:lnTo>
                <a:lnTo>
                  <a:pt x="6984" y="11388"/>
                </a:lnTo>
                <a:lnTo>
                  <a:pt x="7203" y="11607"/>
                </a:lnTo>
                <a:lnTo>
                  <a:pt x="7422" y="11801"/>
                </a:lnTo>
                <a:lnTo>
                  <a:pt x="7665" y="11947"/>
                </a:lnTo>
                <a:lnTo>
                  <a:pt x="7909" y="12093"/>
                </a:lnTo>
                <a:lnTo>
                  <a:pt x="8176" y="12191"/>
                </a:lnTo>
                <a:lnTo>
                  <a:pt x="8444" y="12288"/>
                </a:lnTo>
                <a:lnTo>
                  <a:pt x="8736" y="12312"/>
                </a:lnTo>
                <a:lnTo>
                  <a:pt x="9028" y="12312"/>
                </a:lnTo>
                <a:lnTo>
                  <a:pt x="9320" y="12288"/>
                </a:lnTo>
                <a:lnTo>
                  <a:pt x="9588" y="12215"/>
                </a:lnTo>
                <a:lnTo>
                  <a:pt x="9880" y="12118"/>
                </a:lnTo>
                <a:lnTo>
                  <a:pt x="10147" y="11996"/>
                </a:lnTo>
                <a:lnTo>
                  <a:pt x="10415" y="11826"/>
                </a:lnTo>
                <a:lnTo>
                  <a:pt x="10658" y="11655"/>
                </a:lnTo>
                <a:lnTo>
                  <a:pt x="10877" y="11461"/>
                </a:lnTo>
                <a:lnTo>
                  <a:pt x="11096" y="11242"/>
                </a:lnTo>
                <a:lnTo>
                  <a:pt x="11291" y="10998"/>
                </a:lnTo>
                <a:lnTo>
                  <a:pt x="11461" y="10731"/>
                </a:lnTo>
                <a:lnTo>
                  <a:pt x="11632" y="10463"/>
                </a:lnTo>
                <a:lnTo>
                  <a:pt x="11753" y="10195"/>
                </a:lnTo>
                <a:lnTo>
                  <a:pt x="11851" y="9903"/>
                </a:lnTo>
                <a:lnTo>
                  <a:pt x="11924" y="9611"/>
                </a:lnTo>
                <a:lnTo>
                  <a:pt x="11948" y="9319"/>
                </a:lnTo>
                <a:lnTo>
                  <a:pt x="11972" y="9027"/>
                </a:lnTo>
                <a:lnTo>
                  <a:pt x="11924" y="8736"/>
                </a:lnTo>
                <a:lnTo>
                  <a:pt x="11851" y="8444"/>
                </a:lnTo>
                <a:lnTo>
                  <a:pt x="11753" y="8176"/>
                </a:lnTo>
                <a:lnTo>
                  <a:pt x="11632" y="7908"/>
                </a:lnTo>
                <a:lnTo>
                  <a:pt x="11461" y="7665"/>
                </a:lnTo>
                <a:lnTo>
                  <a:pt x="11291" y="7422"/>
                </a:lnTo>
                <a:lnTo>
                  <a:pt x="11096" y="7203"/>
                </a:lnTo>
                <a:lnTo>
                  <a:pt x="10853" y="7032"/>
                </a:lnTo>
                <a:lnTo>
                  <a:pt x="10610" y="6862"/>
                </a:lnTo>
                <a:lnTo>
                  <a:pt x="10366" y="6716"/>
                </a:lnTo>
                <a:lnTo>
                  <a:pt x="10099" y="6594"/>
                </a:lnTo>
                <a:lnTo>
                  <a:pt x="9807" y="6521"/>
                </a:lnTo>
                <a:lnTo>
                  <a:pt x="9515" y="6448"/>
                </a:lnTo>
                <a:lnTo>
                  <a:pt x="9247" y="6424"/>
                </a:lnTo>
                <a:close/>
                <a:moveTo>
                  <a:pt x="9417" y="5694"/>
                </a:moveTo>
                <a:lnTo>
                  <a:pt x="9782" y="5718"/>
                </a:lnTo>
                <a:lnTo>
                  <a:pt x="10172" y="5791"/>
                </a:lnTo>
                <a:lnTo>
                  <a:pt x="10537" y="5889"/>
                </a:lnTo>
                <a:lnTo>
                  <a:pt x="10877" y="6010"/>
                </a:lnTo>
                <a:lnTo>
                  <a:pt x="11218" y="6181"/>
                </a:lnTo>
                <a:lnTo>
                  <a:pt x="11534" y="6351"/>
                </a:lnTo>
                <a:lnTo>
                  <a:pt x="11729" y="6497"/>
                </a:lnTo>
                <a:lnTo>
                  <a:pt x="11899" y="6619"/>
                </a:lnTo>
                <a:lnTo>
                  <a:pt x="12045" y="6789"/>
                </a:lnTo>
                <a:lnTo>
                  <a:pt x="12191" y="6959"/>
                </a:lnTo>
                <a:lnTo>
                  <a:pt x="12313" y="7130"/>
                </a:lnTo>
                <a:lnTo>
                  <a:pt x="12435" y="7324"/>
                </a:lnTo>
                <a:lnTo>
                  <a:pt x="12532" y="7519"/>
                </a:lnTo>
                <a:lnTo>
                  <a:pt x="12629" y="7714"/>
                </a:lnTo>
                <a:lnTo>
                  <a:pt x="12775" y="8152"/>
                </a:lnTo>
                <a:lnTo>
                  <a:pt x="12873" y="8590"/>
                </a:lnTo>
                <a:lnTo>
                  <a:pt x="12921" y="9027"/>
                </a:lnTo>
                <a:lnTo>
                  <a:pt x="12921" y="9465"/>
                </a:lnTo>
                <a:lnTo>
                  <a:pt x="12897" y="9806"/>
                </a:lnTo>
                <a:lnTo>
                  <a:pt x="12848" y="10147"/>
                </a:lnTo>
                <a:lnTo>
                  <a:pt x="12751" y="10463"/>
                </a:lnTo>
                <a:lnTo>
                  <a:pt x="12654" y="10779"/>
                </a:lnTo>
                <a:lnTo>
                  <a:pt x="12508" y="11071"/>
                </a:lnTo>
                <a:lnTo>
                  <a:pt x="12362" y="11363"/>
                </a:lnTo>
                <a:lnTo>
                  <a:pt x="12167" y="11631"/>
                </a:lnTo>
                <a:lnTo>
                  <a:pt x="11972" y="11874"/>
                </a:lnTo>
                <a:lnTo>
                  <a:pt x="11753" y="12093"/>
                </a:lnTo>
                <a:lnTo>
                  <a:pt x="11510" y="12288"/>
                </a:lnTo>
                <a:lnTo>
                  <a:pt x="11242" y="12483"/>
                </a:lnTo>
                <a:lnTo>
                  <a:pt x="10975" y="12653"/>
                </a:lnTo>
                <a:lnTo>
                  <a:pt x="10683" y="12799"/>
                </a:lnTo>
                <a:lnTo>
                  <a:pt x="10366" y="12921"/>
                </a:lnTo>
                <a:lnTo>
                  <a:pt x="10050" y="13018"/>
                </a:lnTo>
                <a:lnTo>
                  <a:pt x="9709" y="13091"/>
                </a:lnTo>
                <a:lnTo>
                  <a:pt x="9369" y="13140"/>
                </a:lnTo>
                <a:lnTo>
                  <a:pt x="8736" y="13140"/>
                </a:lnTo>
                <a:lnTo>
                  <a:pt x="8420" y="13115"/>
                </a:lnTo>
                <a:lnTo>
                  <a:pt x="8128" y="13042"/>
                </a:lnTo>
                <a:lnTo>
                  <a:pt x="7836" y="12969"/>
                </a:lnTo>
                <a:lnTo>
                  <a:pt x="7568" y="12848"/>
                </a:lnTo>
                <a:lnTo>
                  <a:pt x="7276" y="12726"/>
                </a:lnTo>
                <a:lnTo>
                  <a:pt x="7033" y="12556"/>
                </a:lnTo>
                <a:lnTo>
                  <a:pt x="6790" y="12385"/>
                </a:lnTo>
                <a:lnTo>
                  <a:pt x="6546" y="12191"/>
                </a:lnTo>
                <a:lnTo>
                  <a:pt x="6352" y="11972"/>
                </a:lnTo>
                <a:lnTo>
                  <a:pt x="6157" y="11728"/>
                </a:lnTo>
                <a:lnTo>
                  <a:pt x="5962" y="11461"/>
                </a:lnTo>
                <a:lnTo>
                  <a:pt x="5816" y="11193"/>
                </a:lnTo>
                <a:lnTo>
                  <a:pt x="5670" y="10877"/>
                </a:lnTo>
                <a:lnTo>
                  <a:pt x="5597" y="10658"/>
                </a:lnTo>
                <a:lnTo>
                  <a:pt x="5524" y="10414"/>
                </a:lnTo>
                <a:lnTo>
                  <a:pt x="5476" y="10171"/>
                </a:lnTo>
                <a:lnTo>
                  <a:pt x="5427" y="9928"/>
                </a:lnTo>
                <a:lnTo>
                  <a:pt x="5403" y="9684"/>
                </a:lnTo>
                <a:lnTo>
                  <a:pt x="5403" y="9465"/>
                </a:lnTo>
                <a:lnTo>
                  <a:pt x="5403" y="9222"/>
                </a:lnTo>
                <a:lnTo>
                  <a:pt x="5427" y="8979"/>
                </a:lnTo>
                <a:lnTo>
                  <a:pt x="5451" y="8736"/>
                </a:lnTo>
                <a:lnTo>
                  <a:pt x="5500" y="8517"/>
                </a:lnTo>
                <a:lnTo>
                  <a:pt x="5573" y="8273"/>
                </a:lnTo>
                <a:lnTo>
                  <a:pt x="5646" y="8054"/>
                </a:lnTo>
                <a:lnTo>
                  <a:pt x="5743" y="7811"/>
                </a:lnTo>
                <a:lnTo>
                  <a:pt x="5865" y="7592"/>
                </a:lnTo>
                <a:lnTo>
                  <a:pt x="5987" y="7397"/>
                </a:lnTo>
                <a:lnTo>
                  <a:pt x="6133" y="7178"/>
                </a:lnTo>
                <a:lnTo>
                  <a:pt x="6376" y="6886"/>
                </a:lnTo>
                <a:lnTo>
                  <a:pt x="6644" y="6619"/>
                </a:lnTo>
                <a:lnTo>
                  <a:pt x="6911" y="6400"/>
                </a:lnTo>
                <a:lnTo>
                  <a:pt x="7228" y="6229"/>
                </a:lnTo>
                <a:lnTo>
                  <a:pt x="7544" y="6059"/>
                </a:lnTo>
                <a:lnTo>
                  <a:pt x="7884" y="5937"/>
                </a:lnTo>
                <a:lnTo>
                  <a:pt x="8225" y="5840"/>
                </a:lnTo>
                <a:lnTo>
                  <a:pt x="8590" y="5743"/>
                </a:lnTo>
                <a:lnTo>
                  <a:pt x="8687" y="5743"/>
                </a:lnTo>
                <a:lnTo>
                  <a:pt x="9052" y="5694"/>
                </a:lnTo>
                <a:close/>
                <a:moveTo>
                  <a:pt x="9150" y="5207"/>
                </a:moveTo>
                <a:lnTo>
                  <a:pt x="8760" y="5232"/>
                </a:lnTo>
                <a:lnTo>
                  <a:pt x="8420" y="5256"/>
                </a:lnTo>
                <a:lnTo>
                  <a:pt x="8055" y="5305"/>
                </a:lnTo>
                <a:lnTo>
                  <a:pt x="7714" y="5402"/>
                </a:lnTo>
                <a:lnTo>
                  <a:pt x="7373" y="5548"/>
                </a:lnTo>
                <a:lnTo>
                  <a:pt x="7057" y="5718"/>
                </a:lnTo>
                <a:lnTo>
                  <a:pt x="6741" y="5889"/>
                </a:lnTo>
                <a:lnTo>
                  <a:pt x="6473" y="6108"/>
                </a:lnTo>
                <a:lnTo>
                  <a:pt x="6181" y="6327"/>
                </a:lnTo>
                <a:lnTo>
                  <a:pt x="6035" y="6497"/>
                </a:lnTo>
                <a:lnTo>
                  <a:pt x="5865" y="6667"/>
                </a:lnTo>
                <a:lnTo>
                  <a:pt x="5597" y="7032"/>
                </a:lnTo>
                <a:lnTo>
                  <a:pt x="5354" y="7446"/>
                </a:lnTo>
                <a:lnTo>
                  <a:pt x="5159" y="7860"/>
                </a:lnTo>
                <a:lnTo>
                  <a:pt x="5013" y="8298"/>
                </a:lnTo>
                <a:lnTo>
                  <a:pt x="4916" y="8760"/>
                </a:lnTo>
                <a:lnTo>
                  <a:pt x="4867" y="9222"/>
                </a:lnTo>
                <a:lnTo>
                  <a:pt x="4867" y="9684"/>
                </a:lnTo>
                <a:lnTo>
                  <a:pt x="4916" y="10049"/>
                </a:lnTo>
                <a:lnTo>
                  <a:pt x="4965" y="10414"/>
                </a:lnTo>
                <a:lnTo>
                  <a:pt x="5062" y="10755"/>
                </a:lnTo>
                <a:lnTo>
                  <a:pt x="5184" y="11096"/>
                </a:lnTo>
                <a:lnTo>
                  <a:pt x="5330" y="11412"/>
                </a:lnTo>
                <a:lnTo>
                  <a:pt x="5500" y="11728"/>
                </a:lnTo>
                <a:lnTo>
                  <a:pt x="5695" y="12020"/>
                </a:lnTo>
                <a:lnTo>
                  <a:pt x="5914" y="12288"/>
                </a:lnTo>
                <a:lnTo>
                  <a:pt x="6157" y="12531"/>
                </a:lnTo>
                <a:lnTo>
                  <a:pt x="6425" y="12775"/>
                </a:lnTo>
                <a:lnTo>
                  <a:pt x="6717" y="12969"/>
                </a:lnTo>
                <a:lnTo>
                  <a:pt x="7009" y="13164"/>
                </a:lnTo>
                <a:lnTo>
                  <a:pt x="7325" y="13310"/>
                </a:lnTo>
                <a:lnTo>
                  <a:pt x="7665" y="13432"/>
                </a:lnTo>
                <a:lnTo>
                  <a:pt x="8006" y="13529"/>
                </a:lnTo>
                <a:lnTo>
                  <a:pt x="8371" y="13602"/>
                </a:lnTo>
                <a:lnTo>
                  <a:pt x="8687" y="13651"/>
                </a:lnTo>
                <a:lnTo>
                  <a:pt x="9296" y="13651"/>
                </a:lnTo>
                <a:lnTo>
                  <a:pt x="9612" y="13626"/>
                </a:lnTo>
                <a:lnTo>
                  <a:pt x="9928" y="13578"/>
                </a:lnTo>
                <a:lnTo>
                  <a:pt x="10220" y="13505"/>
                </a:lnTo>
                <a:lnTo>
                  <a:pt x="10512" y="13407"/>
                </a:lnTo>
                <a:lnTo>
                  <a:pt x="10804" y="13310"/>
                </a:lnTo>
                <a:lnTo>
                  <a:pt x="11072" y="13188"/>
                </a:lnTo>
                <a:lnTo>
                  <a:pt x="11340" y="13042"/>
                </a:lnTo>
                <a:lnTo>
                  <a:pt x="11607" y="12872"/>
                </a:lnTo>
                <a:lnTo>
                  <a:pt x="11851" y="12702"/>
                </a:lnTo>
                <a:lnTo>
                  <a:pt x="12094" y="12507"/>
                </a:lnTo>
                <a:lnTo>
                  <a:pt x="12313" y="12288"/>
                </a:lnTo>
                <a:lnTo>
                  <a:pt x="12508" y="12045"/>
                </a:lnTo>
                <a:lnTo>
                  <a:pt x="12702" y="11801"/>
                </a:lnTo>
                <a:lnTo>
                  <a:pt x="12897" y="11461"/>
                </a:lnTo>
                <a:lnTo>
                  <a:pt x="13092" y="11096"/>
                </a:lnTo>
                <a:lnTo>
                  <a:pt x="13213" y="10706"/>
                </a:lnTo>
                <a:lnTo>
                  <a:pt x="13335" y="10317"/>
                </a:lnTo>
                <a:lnTo>
                  <a:pt x="13384" y="9903"/>
                </a:lnTo>
                <a:lnTo>
                  <a:pt x="13432" y="9490"/>
                </a:lnTo>
                <a:lnTo>
                  <a:pt x="13432" y="9076"/>
                </a:lnTo>
                <a:lnTo>
                  <a:pt x="13384" y="8663"/>
                </a:lnTo>
                <a:lnTo>
                  <a:pt x="13311" y="8273"/>
                </a:lnTo>
                <a:lnTo>
                  <a:pt x="13189" y="7860"/>
                </a:lnTo>
                <a:lnTo>
                  <a:pt x="13043" y="7495"/>
                </a:lnTo>
                <a:lnTo>
                  <a:pt x="12873" y="7130"/>
                </a:lnTo>
                <a:lnTo>
                  <a:pt x="12654" y="6789"/>
                </a:lnTo>
                <a:lnTo>
                  <a:pt x="12386" y="6473"/>
                </a:lnTo>
                <a:lnTo>
                  <a:pt x="12094" y="6181"/>
                </a:lnTo>
                <a:lnTo>
                  <a:pt x="11778" y="5937"/>
                </a:lnTo>
                <a:lnTo>
                  <a:pt x="11461" y="5743"/>
                </a:lnTo>
                <a:lnTo>
                  <a:pt x="11096" y="5572"/>
                </a:lnTo>
                <a:lnTo>
                  <a:pt x="10731" y="5426"/>
                </a:lnTo>
                <a:lnTo>
                  <a:pt x="10342" y="5329"/>
                </a:lnTo>
                <a:lnTo>
                  <a:pt x="9953" y="5256"/>
                </a:lnTo>
                <a:lnTo>
                  <a:pt x="9539" y="5207"/>
                </a:lnTo>
                <a:close/>
                <a:moveTo>
                  <a:pt x="7714" y="511"/>
                </a:moveTo>
                <a:lnTo>
                  <a:pt x="8687" y="536"/>
                </a:lnTo>
                <a:lnTo>
                  <a:pt x="9685" y="560"/>
                </a:lnTo>
                <a:lnTo>
                  <a:pt x="10658" y="633"/>
                </a:lnTo>
                <a:lnTo>
                  <a:pt x="11340" y="633"/>
                </a:lnTo>
                <a:lnTo>
                  <a:pt x="11680" y="609"/>
                </a:lnTo>
                <a:lnTo>
                  <a:pt x="12021" y="609"/>
                </a:lnTo>
                <a:lnTo>
                  <a:pt x="12264" y="633"/>
                </a:lnTo>
                <a:lnTo>
                  <a:pt x="12483" y="706"/>
                </a:lnTo>
                <a:lnTo>
                  <a:pt x="12654" y="779"/>
                </a:lnTo>
                <a:lnTo>
                  <a:pt x="12800" y="876"/>
                </a:lnTo>
                <a:lnTo>
                  <a:pt x="12921" y="1022"/>
                </a:lnTo>
                <a:lnTo>
                  <a:pt x="13019" y="1168"/>
                </a:lnTo>
                <a:lnTo>
                  <a:pt x="13092" y="1314"/>
                </a:lnTo>
                <a:lnTo>
                  <a:pt x="13140" y="1484"/>
                </a:lnTo>
                <a:lnTo>
                  <a:pt x="13262" y="1874"/>
                </a:lnTo>
                <a:lnTo>
                  <a:pt x="13335" y="2263"/>
                </a:lnTo>
                <a:lnTo>
                  <a:pt x="13432" y="2652"/>
                </a:lnTo>
                <a:lnTo>
                  <a:pt x="13481" y="2847"/>
                </a:lnTo>
                <a:lnTo>
                  <a:pt x="13554" y="3017"/>
                </a:lnTo>
                <a:lnTo>
                  <a:pt x="13627" y="3115"/>
                </a:lnTo>
                <a:lnTo>
                  <a:pt x="13724" y="3139"/>
                </a:lnTo>
                <a:lnTo>
                  <a:pt x="13822" y="3139"/>
                </a:lnTo>
                <a:lnTo>
                  <a:pt x="13919" y="3090"/>
                </a:lnTo>
                <a:lnTo>
                  <a:pt x="14138" y="3066"/>
                </a:lnTo>
                <a:lnTo>
                  <a:pt x="14357" y="3066"/>
                </a:lnTo>
                <a:lnTo>
                  <a:pt x="14795" y="3090"/>
                </a:lnTo>
                <a:lnTo>
                  <a:pt x="15233" y="3139"/>
                </a:lnTo>
                <a:lnTo>
                  <a:pt x="15671" y="3163"/>
                </a:lnTo>
                <a:lnTo>
                  <a:pt x="16084" y="3188"/>
                </a:lnTo>
                <a:lnTo>
                  <a:pt x="16571" y="3212"/>
                </a:lnTo>
                <a:lnTo>
                  <a:pt x="16839" y="3212"/>
                </a:lnTo>
                <a:lnTo>
                  <a:pt x="17082" y="3188"/>
                </a:lnTo>
                <a:lnTo>
                  <a:pt x="17325" y="3163"/>
                </a:lnTo>
                <a:lnTo>
                  <a:pt x="17520" y="3066"/>
                </a:lnTo>
                <a:lnTo>
                  <a:pt x="17496" y="3261"/>
                </a:lnTo>
                <a:lnTo>
                  <a:pt x="17496" y="3480"/>
                </a:lnTo>
                <a:lnTo>
                  <a:pt x="17544" y="5086"/>
                </a:lnTo>
                <a:lnTo>
                  <a:pt x="17593" y="6789"/>
                </a:lnTo>
                <a:lnTo>
                  <a:pt x="17617" y="8517"/>
                </a:lnTo>
                <a:lnTo>
                  <a:pt x="17666" y="11753"/>
                </a:lnTo>
                <a:lnTo>
                  <a:pt x="17666" y="12483"/>
                </a:lnTo>
                <a:lnTo>
                  <a:pt x="17642" y="13213"/>
                </a:lnTo>
                <a:lnTo>
                  <a:pt x="17617" y="13943"/>
                </a:lnTo>
                <a:lnTo>
                  <a:pt x="17617" y="14673"/>
                </a:lnTo>
                <a:lnTo>
                  <a:pt x="17544" y="14673"/>
                </a:lnTo>
                <a:lnTo>
                  <a:pt x="16449" y="14746"/>
                </a:lnTo>
                <a:lnTo>
                  <a:pt x="15379" y="14794"/>
                </a:lnTo>
                <a:lnTo>
                  <a:pt x="14308" y="14794"/>
                </a:lnTo>
                <a:lnTo>
                  <a:pt x="13238" y="14770"/>
                </a:lnTo>
                <a:lnTo>
                  <a:pt x="11072" y="14721"/>
                </a:lnTo>
                <a:lnTo>
                  <a:pt x="10001" y="14697"/>
                </a:lnTo>
                <a:lnTo>
                  <a:pt x="8931" y="14673"/>
                </a:lnTo>
                <a:lnTo>
                  <a:pt x="7811" y="14673"/>
                </a:lnTo>
                <a:lnTo>
                  <a:pt x="6692" y="14721"/>
                </a:lnTo>
                <a:lnTo>
                  <a:pt x="4454" y="14819"/>
                </a:lnTo>
                <a:lnTo>
                  <a:pt x="2215" y="14892"/>
                </a:lnTo>
                <a:lnTo>
                  <a:pt x="1826" y="14892"/>
                </a:lnTo>
                <a:lnTo>
                  <a:pt x="1436" y="14867"/>
                </a:lnTo>
                <a:lnTo>
                  <a:pt x="828" y="14867"/>
                </a:lnTo>
                <a:lnTo>
                  <a:pt x="633" y="14916"/>
                </a:lnTo>
                <a:lnTo>
                  <a:pt x="658" y="14624"/>
                </a:lnTo>
                <a:lnTo>
                  <a:pt x="658" y="14308"/>
                </a:lnTo>
                <a:lnTo>
                  <a:pt x="658" y="13724"/>
                </a:lnTo>
                <a:lnTo>
                  <a:pt x="633" y="13115"/>
                </a:lnTo>
                <a:lnTo>
                  <a:pt x="633" y="12531"/>
                </a:lnTo>
                <a:lnTo>
                  <a:pt x="682" y="10804"/>
                </a:lnTo>
                <a:lnTo>
                  <a:pt x="706" y="9928"/>
                </a:lnTo>
                <a:lnTo>
                  <a:pt x="682" y="9076"/>
                </a:lnTo>
                <a:lnTo>
                  <a:pt x="585" y="7349"/>
                </a:lnTo>
                <a:lnTo>
                  <a:pt x="512" y="5597"/>
                </a:lnTo>
                <a:lnTo>
                  <a:pt x="463" y="4794"/>
                </a:lnTo>
                <a:lnTo>
                  <a:pt x="439" y="4380"/>
                </a:lnTo>
                <a:lnTo>
                  <a:pt x="439" y="3991"/>
                </a:lnTo>
                <a:lnTo>
                  <a:pt x="439" y="3601"/>
                </a:lnTo>
                <a:lnTo>
                  <a:pt x="390" y="3236"/>
                </a:lnTo>
                <a:lnTo>
                  <a:pt x="706" y="3285"/>
                </a:lnTo>
                <a:lnTo>
                  <a:pt x="1217" y="3285"/>
                </a:lnTo>
                <a:lnTo>
                  <a:pt x="1436" y="3261"/>
                </a:lnTo>
                <a:lnTo>
                  <a:pt x="1655" y="3212"/>
                </a:lnTo>
                <a:lnTo>
                  <a:pt x="1753" y="3163"/>
                </a:lnTo>
                <a:lnTo>
                  <a:pt x="1826" y="3115"/>
                </a:lnTo>
                <a:lnTo>
                  <a:pt x="1874" y="3042"/>
                </a:lnTo>
                <a:lnTo>
                  <a:pt x="1899" y="2969"/>
                </a:lnTo>
                <a:lnTo>
                  <a:pt x="1899" y="2896"/>
                </a:lnTo>
                <a:lnTo>
                  <a:pt x="1874" y="2823"/>
                </a:lnTo>
                <a:lnTo>
                  <a:pt x="1947" y="2725"/>
                </a:lnTo>
                <a:lnTo>
                  <a:pt x="2069" y="2652"/>
                </a:lnTo>
                <a:lnTo>
                  <a:pt x="2191" y="2579"/>
                </a:lnTo>
                <a:lnTo>
                  <a:pt x="2312" y="2555"/>
                </a:lnTo>
                <a:lnTo>
                  <a:pt x="2458" y="2531"/>
                </a:lnTo>
                <a:lnTo>
                  <a:pt x="2580" y="2531"/>
                </a:lnTo>
                <a:lnTo>
                  <a:pt x="2702" y="2555"/>
                </a:lnTo>
                <a:lnTo>
                  <a:pt x="2823" y="2579"/>
                </a:lnTo>
                <a:lnTo>
                  <a:pt x="2945" y="2628"/>
                </a:lnTo>
                <a:lnTo>
                  <a:pt x="3067" y="2677"/>
                </a:lnTo>
                <a:lnTo>
                  <a:pt x="3164" y="2774"/>
                </a:lnTo>
                <a:lnTo>
                  <a:pt x="3237" y="2847"/>
                </a:lnTo>
                <a:lnTo>
                  <a:pt x="3310" y="2944"/>
                </a:lnTo>
                <a:lnTo>
                  <a:pt x="3334" y="2993"/>
                </a:lnTo>
                <a:lnTo>
                  <a:pt x="3334" y="3017"/>
                </a:lnTo>
                <a:lnTo>
                  <a:pt x="3383" y="3115"/>
                </a:lnTo>
                <a:lnTo>
                  <a:pt x="3456" y="3163"/>
                </a:lnTo>
                <a:lnTo>
                  <a:pt x="3529" y="3188"/>
                </a:lnTo>
                <a:lnTo>
                  <a:pt x="3602" y="3163"/>
                </a:lnTo>
                <a:lnTo>
                  <a:pt x="3821" y="3188"/>
                </a:lnTo>
                <a:lnTo>
                  <a:pt x="4162" y="3212"/>
                </a:lnTo>
                <a:lnTo>
                  <a:pt x="4332" y="3188"/>
                </a:lnTo>
                <a:lnTo>
                  <a:pt x="4502" y="3139"/>
                </a:lnTo>
                <a:lnTo>
                  <a:pt x="4551" y="3090"/>
                </a:lnTo>
                <a:lnTo>
                  <a:pt x="4575" y="3042"/>
                </a:lnTo>
                <a:lnTo>
                  <a:pt x="4600" y="2993"/>
                </a:lnTo>
                <a:lnTo>
                  <a:pt x="4600" y="2920"/>
                </a:lnTo>
                <a:lnTo>
                  <a:pt x="4721" y="2725"/>
                </a:lnTo>
                <a:lnTo>
                  <a:pt x="4794" y="2506"/>
                </a:lnTo>
                <a:lnTo>
                  <a:pt x="4867" y="2263"/>
                </a:lnTo>
                <a:lnTo>
                  <a:pt x="4940" y="2020"/>
                </a:lnTo>
                <a:lnTo>
                  <a:pt x="5062" y="1533"/>
                </a:lnTo>
                <a:lnTo>
                  <a:pt x="5135" y="1290"/>
                </a:lnTo>
                <a:lnTo>
                  <a:pt x="5232" y="1095"/>
                </a:lnTo>
                <a:lnTo>
                  <a:pt x="5281" y="998"/>
                </a:lnTo>
                <a:lnTo>
                  <a:pt x="5354" y="925"/>
                </a:lnTo>
                <a:lnTo>
                  <a:pt x="5500" y="803"/>
                </a:lnTo>
                <a:lnTo>
                  <a:pt x="5695" y="706"/>
                </a:lnTo>
                <a:lnTo>
                  <a:pt x="5889" y="657"/>
                </a:lnTo>
                <a:lnTo>
                  <a:pt x="6108" y="609"/>
                </a:lnTo>
                <a:lnTo>
                  <a:pt x="6327" y="584"/>
                </a:lnTo>
                <a:lnTo>
                  <a:pt x="6717" y="560"/>
                </a:lnTo>
                <a:lnTo>
                  <a:pt x="7203" y="536"/>
                </a:lnTo>
                <a:lnTo>
                  <a:pt x="7714" y="511"/>
                </a:lnTo>
                <a:close/>
                <a:moveTo>
                  <a:pt x="7714" y="0"/>
                </a:moveTo>
                <a:lnTo>
                  <a:pt x="7130" y="25"/>
                </a:lnTo>
                <a:lnTo>
                  <a:pt x="6546" y="49"/>
                </a:lnTo>
                <a:lnTo>
                  <a:pt x="6157" y="98"/>
                </a:lnTo>
                <a:lnTo>
                  <a:pt x="5768" y="146"/>
                </a:lnTo>
                <a:lnTo>
                  <a:pt x="5573" y="195"/>
                </a:lnTo>
                <a:lnTo>
                  <a:pt x="5378" y="268"/>
                </a:lnTo>
                <a:lnTo>
                  <a:pt x="5208" y="365"/>
                </a:lnTo>
                <a:lnTo>
                  <a:pt x="5062" y="487"/>
                </a:lnTo>
                <a:lnTo>
                  <a:pt x="4940" y="584"/>
                </a:lnTo>
                <a:lnTo>
                  <a:pt x="4843" y="706"/>
                </a:lnTo>
                <a:lnTo>
                  <a:pt x="4697" y="949"/>
                </a:lnTo>
                <a:lnTo>
                  <a:pt x="4575" y="1241"/>
                </a:lnTo>
                <a:lnTo>
                  <a:pt x="4502" y="1533"/>
                </a:lnTo>
                <a:lnTo>
                  <a:pt x="4332" y="2141"/>
                </a:lnTo>
                <a:lnTo>
                  <a:pt x="4113" y="2750"/>
                </a:lnTo>
                <a:lnTo>
                  <a:pt x="3894" y="2774"/>
                </a:lnTo>
                <a:lnTo>
                  <a:pt x="3699" y="2774"/>
                </a:lnTo>
                <a:lnTo>
                  <a:pt x="3602" y="2628"/>
                </a:lnTo>
                <a:lnTo>
                  <a:pt x="3505" y="2482"/>
                </a:lnTo>
                <a:lnTo>
                  <a:pt x="3359" y="2385"/>
                </a:lnTo>
                <a:lnTo>
                  <a:pt x="3213" y="2287"/>
                </a:lnTo>
                <a:lnTo>
                  <a:pt x="3067" y="2214"/>
                </a:lnTo>
                <a:lnTo>
                  <a:pt x="2896" y="2166"/>
                </a:lnTo>
                <a:lnTo>
                  <a:pt x="2702" y="2117"/>
                </a:lnTo>
                <a:lnTo>
                  <a:pt x="2531" y="2093"/>
                </a:lnTo>
                <a:lnTo>
                  <a:pt x="2410" y="2117"/>
                </a:lnTo>
                <a:lnTo>
                  <a:pt x="2264" y="2141"/>
                </a:lnTo>
                <a:lnTo>
                  <a:pt x="2118" y="2166"/>
                </a:lnTo>
                <a:lnTo>
                  <a:pt x="1947" y="2239"/>
                </a:lnTo>
                <a:lnTo>
                  <a:pt x="1801" y="2312"/>
                </a:lnTo>
                <a:lnTo>
                  <a:pt x="1680" y="2409"/>
                </a:lnTo>
                <a:lnTo>
                  <a:pt x="1558" y="2506"/>
                </a:lnTo>
                <a:lnTo>
                  <a:pt x="1485" y="2628"/>
                </a:lnTo>
                <a:lnTo>
                  <a:pt x="1242" y="2652"/>
                </a:lnTo>
                <a:lnTo>
                  <a:pt x="1023" y="2677"/>
                </a:lnTo>
                <a:lnTo>
                  <a:pt x="220" y="2677"/>
                </a:lnTo>
                <a:lnTo>
                  <a:pt x="171" y="2701"/>
                </a:lnTo>
                <a:lnTo>
                  <a:pt x="122" y="2725"/>
                </a:lnTo>
                <a:lnTo>
                  <a:pt x="74" y="2774"/>
                </a:lnTo>
                <a:lnTo>
                  <a:pt x="25" y="2823"/>
                </a:lnTo>
                <a:lnTo>
                  <a:pt x="1" y="2896"/>
                </a:lnTo>
                <a:lnTo>
                  <a:pt x="25" y="4258"/>
                </a:lnTo>
                <a:lnTo>
                  <a:pt x="49" y="5597"/>
                </a:lnTo>
                <a:lnTo>
                  <a:pt x="98" y="7349"/>
                </a:lnTo>
                <a:lnTo>
                  <a:pt x="195" y="9076"/>
                </a:lnTo>
                <a:lnTo>
                  <a:pt x="195" y="9879"/>
                </a:lnTo>
                <a:lnTo>
                  <a:pt x="195" y="10706"/>
                </a:lnTo>
                <a:lnTo>
                  <a:pt x="171" y="11534"/>
                </a:lnTo>
                <a:lnTo>
                  <a:pt x="122" y="12337"/>
                </a:lnTo>
                <a:lnTo>
                  <a:pt x="98" y="12994"/>
                </a:lnTo>
                <a:lnTo>
                  <a:pt x="98" y="13626"/>
                </a:lnTo>
                <a:lnTo>
                  <a:pt x="122" y="14916"/>
                </a:lnTo>
                <a:lnTo>
                  <a:pt x="122" y="14965"/>
                </a:lnTo>
                <a:lnTo>
                  <a:pt x="147" y="15038"/>
                </a:lnTo>
                <a:lnTo>
                  <a:pt x="195" y="15086"/>
                </a:lnTo>
                <a:lnTo>
                  <a:pt x="244" y="15111"/>
                </a:lnTo>
                <a:lnTo>
                  <a:pt x="268" y="15184"/>
                </a:lnTo>
                <a:lnTo>
                  <a:pt x="317" y="15257"/>
                </a:lnTo>
                <a:lnTo>
                  <a:pt x="487" y="15354"/>
                </a:lnTo>
                <a:lnTo>
                  <a:pt x="706" y="15403"/>
                </a:lnTo>
                <a:lnTo>
                  <a:pt x="925" y="15427"/>
                </a:lnTo>
                <a:lnTo>
                  <a:pt x="1144" y="15451"/>
                </a:lnTo>
                <a:lnTo>
                  <a:pt x="1607" y="15451"/>
                </a:lnTo>
                <a:lnTo>
                  <a:pt x="2020" y="15427"/>
                </a:lnTo>
                <a:lnTo>
                  <a:pt x="3140" y="15403"/>
                </a:lnTo>
                <a:lnTo>
                  <a:pt x="4259" y="15378"/>
                </a:lnTo>
                <a:lnTo>
                  <a:pt x="5378" y="15330"/>
                </a:lnTo>
                <a:lnTo>
                  <a:pt x="6498" y="15281"/>
                </a:lnTo>
                <a:lnTo>
                  <a:pt x="7617" y="15232"/>
                </a:lnTo>
                <a:lnTo>
                  <a:pt x="8736" y="15208"/>
                </a:lnTo>
                <a:lnTo>
                  <a:pt x="9855" y="15232"/>
                </a:lnTo>
                <a:lnTo>
                  <a:pt x="10950" y="15257"/>
                </a:lnTo>
                <a:lnTo>
                  <a:pt x="13140" y="15305"/>
                </a:lnTo>
                <a:lnTo>
                  <a:pt x="14235" y="15330"/>
                </a:lnTo>
                <a:lnTo>
                  <a:pt x="15330" y="15330"/>
                </a:lnTo>
                <a:lnTo>
                  <a:pt x="16449" y="15305"/>
                </a:lnTo>
                <a:lnTo>
                  <a:pt x="17544" y="15208"/>
                </a:lnTo>
                <a:lnTo>
                  <a:pt x="17642" y="15184"/>
                </a:lnTo>
                <a:lnTo>
                  <a:pt x="17715" y="15135"/>
                </a:lnTo>
                <a:lnTo>
                  <a:pt x="17788" y="15184"/>
                </a:lnTo>
                <a:lnTo>
                  <a:pt x="17861" y="15208"/>
                </a:lnTo>
                <a:lnTo>
                  <a:pt x="17958" y="15232"/>
                </a:lnTo>
                <a:lnTo>
                  <a:pt x="18031" y="15208"/>
                </a:lnTo>
                <a:lnTo>
                  <a:pt x="18104" y="15184"/>
                </a:lnTo>
                <a:lnTo>
                  <a:pt x="18177" y="15111"/>
                </a:lnTo>
                <a:lnTo>
                  <a:pt x="18201" y="15038"/>
                </a:lnTo>
                <a:lnTo>
                  <a:pt x="18226" y="14940"/>
                </a:lnTo>
                <a:lnTo>
                  <a:pt x="18201" y="14186"/>
                </a:lnTo>
                <a:lnTo>
                  <a:pt x="18226" y="13432"/>
                </a:lnTo>
                <a:lnTo>
                  <a:pt x="18250" y="12677"/>
                </a:lnTo>
                <a:lnTo>
                  <a:pt x="18250" y="11923"/>
                </a:lnTo>
                <a:lnTo>
                  <a:pt x="18201" y="8711"/>
                </a:lnTo>
                <a:lnTo>
                  <a:pt x="18177" y="7081"/>
                </a:lnTo>
                <a:lnTo>
                  <a:pt x="18104" y="5475"/>
                </a:lnTo>
                <a:lnTo>
                  <a:pt x="18080" y="4794"/>
                </a:lnTo>
                <a:lnTo>
                  <a:pt x="18031" y="4137"/>
                </a:lnTo>
                <a:lnTo>
                  <a:pt x="17982" y="3480"/>
                </a:lnTo>
                <a:lnTo>
                  <a:pt x="17982" y="2798"/>
                </a:lnTo>
                <a:lnTo>
                  <a:pt x="17982" y="2750"/>
                </a:lnTo>
                <a:lnTo>
                  <a:pt x="17958" y="2701"/>
                </a:lnTo>
                <a:lnTo>
                  <a:pt x="17885" y="2652"/>
                </a:lnTo>
                <a:lnTo>
                  <a:pt x="17788" y="2628"/>
                </a:lnTo>
                <a:lnTo>
                  <a:pt x="17715" y="2628"/>
                </a:lnTo>
                <a:lnTo>
                  <a:pt x="17617" y="2579"/>
                </a:lnTo>
                <a:lnTo>
                  <a:pt x="17496" y="2555"/>
                </a:lnTo>
                <a:lnTo>
                  <a:pt x="17106" y="2555"/>
                </a:lnTo>
                <a:lnTo>
                  <a:pt x="16839" y="2604"/>
                </a:lnTo>
                <a:lnTo>
                  <a:pt x="16595" y="2628"/>
                </a:lnTo>
                <a:lnTo>
                  <a:pt x="15963" y="2652"/>
                </a:lnTo>
                <a:lnTo>
                  <a:pt x="15330" y="2628"/>
                </a:lnTo>
                <a:lnTo>
                  <a:pt x="14990" y="2604"/>
                </a:lnTo>
                <a:lnTo>
                  <a:pt x="14625" y="2555"/>
                </a:lnTo>
                <a:lnTo>
                  <a:pt x="14260" y="2555"/>
                </a:lnTo>
                <a:lnTo>
                  <a:pt x="14089" y="2579"/>
                </a:lnTo>
                <a:lnTo>
                  <a:pt x="13943" y="2628"/>
                </a:lnTo>
                <a:lnTo>
                  <a:pt x="13846" y="2263"/>
                </a:lnTo>
                <a:lnTo>
                  <a:pt x="13773" y="1874"/>
                </a:lnTo>
                <a:lnTo>
                  <a:pt x="13700" y="1509"/>
                </a:lnTo>
                <a:lnTo>
                  <a:pt x="13578" y="1168"/>
                </a:lnTo>
                <a:lnTo>
                  <a:pt x="13505" y="1022"/>
                </a:lnTo>
                <a:lnTo>
                  <a:pt x="13432" y="852"/>
                </a:lnTo>
                <a:lnTo>
                  <a:pt x="13335" y="706"/>
                </a:lnTo>
                <a:lnTo>
                  <a:pt x="13238" y="584"/>
                </a:lnTo>
                <a:lnTo>
                  <a:pt x="13092" y="463"/>
                </a:lnTo>
                <a:lnTo>
                  <a:pt x="12946" y="341"/>
                </a:lnTo>
                <a:lnTo>
                  <a:pt x="12775" y="268"/>
                </a:lnTo>
                <a:lnTo>
                  <a:pt x="12581" y="171"/>
                </a:lnTo>
                <a:lnTo>
                  <a:pt x="12386" y="146"/>
                </a:lnTo>
                <a:lnTo>
                  <a:pt x="12191" y="98"/>
                </a:lnTo>
                <a:lnTo>
                  <a:pt x="11802" y="98"/>
                </a:lnTo>
                <a:lnTo>
                  <a:pt x="11023" y="122"/>
                </a:lnTo>
                <a:lnTo>
                  <a:pt x="10488" y="122"/>
                </a:lnTo>
                <a:lnTo>
                  <a:pt x="9953" y="98"/>
                </a:lnTo>
                <a:lnTo>
                  <a:pt x="8882" y="25"/>
                </a:lnTo>
                <a:lnTo>
                  <a:pt x="829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444;p63"/>
          <p:cNvSpPr/>
          <p:nvPr/>
        </p:nvSpPr>
        <p:spPr>
          <a:xfrm>
            <a:off x="7777347" y="5691685"/>
            <a:ext cx="343014" cy="363230"/>
          </a:xfrm>
          <a:custGeom>
            <a:avLst/>
            <a:gdLst/>
            <a:ahLst/>
            <a:cxnLst/>
            <a:rect l="l" t="t" r="r" b="b"/>
            <a:pathLst>
              <a:path w="15695" h="16620" extrusionOk="0">
                <a:moveTo>
                  <a:pt x="7786" y="755"/>
                </a:moveTo>
                <a:lnTo>
                  <a:pt x="7567" y="780"/>
                </a:lnTo>
                <a:lnTo>
                  <a:pt x="7324" y="804"/>
                </a:lnTo>
                <a:lnTo>
                  <a:pt x="7105" y="877"/>
                </a:lnTo>
                <a:lnTo>
                  <a:pt x="6910" y="999"/>
                </a:lnTo>
                <a:lnTo>
                  <a:pt x="6813" y="1072"/>
                </a:lnTo>
                <a:lnTo>
                  <a:pt x="6740" y="1145"/>
                </a:lnTo>
                <a:lnTo>
                  <a:pt x="6691" y="1242"/>
                </a:lnTo>
                <a:lnTo>
                  <a:pt x="6643" y="1364"/>
                </a:lnTo>
                <a:lnTo>
                  <a:pt x="6667" y="1388"/>
                </a:lnTo>
                <a:lnTo>
                  <a:pt x="6691" y="1412"/>
                </a:lnTo>
                <a:lnTo>
                  <a:pt x="6740" y="1388"/>
                </a:lnTo>
                <a:lnTo>
                  <a:pt x="6764" y="1412"/>
                </a:lnTo>
                <a:lnTo>
                  <a:pt x="6716" y="1461"/>
                </a:lnTo>
                <a:lnTo>
                  <a:pt x="6691" y="1510"/>
                </a:lnTo>
                <a:lnTo>
                  <a:pt x="6691" y="1680"/>
                </a:lnTo>
                <a:lnTo>
                  <a:pt x="6716" y="1826"/>
                </a:lnTo>
                <a:lnTo>
                  <a:pt x="6764" y="1996"/>
                </a:lnTo>
                <a:lnTo>
                  <a:pt x="6813" y="2166"/>
                </a:lnTo>
                <a:lnTo>
                  <a:pt x="6886" y="2312"/>
                </a:lnTo>
                <a:lnTo>
                  <a:pt x="7008" y="2434"/>
                </a:lnTo>
                <a:lnTo>
                  <a:pt x="7129" y="2556"/>
                </a:lnTo>
                <a:lnTo>
                  <a:pt x="7251" y="2629"/>
                </a:lnTo>
                <a:lnTo>
                  <a:pt x="7300" y="2629"/>
                </a:lnTo>
                <a:lnTo>
                  <a:pt x="7324" y="2604"/>
                </a:lnTo>
                <a:lnTo>
                  <a:pt x="7324" y="2580"/>
                </a:lnTo>
                <a:lnTo>
                  <a:pt x="7324" y="2556"/>
                </a:lnTo>
                <a:lnTo>
                  <a:pt x="7056" y="2069"/>
                </a:lnTo>
                <a:lnTo>
                  <a:pt x="6983" y="1826"/>
                </a:lnTo>
                <a:lnTo>
                  <a:pt x="6910" y="1583"/>
                </a:lnTo>
                <a:lnTo>
                  <a:pt x="7202" y="1874"/>
                </a:lnTo>
                <a:lnTo>
                  <a:pt x="7543" y="2142"/>
                </a:lnTo>
                <a:lnTo>
                  <a:pt x="7884" y="2385"/>
                </a:lnTo>
                <a:lnTo>
                  <a:pt x="8273" y="2580"/>
                </a:lnTo>
                <a:lnTo>
                  <a:pt x="8468" y="2677"/>
                </a:lnTo>
                <a:lnTo>
                  <a:pt x="8662" y="2726"/>
                </a:lnTo>
                <a:lnTo>
                  <a:pt x="8857" y="2775"/>
                </a:lnTo>
                <a:lnTo>
                  <a:pt x="9076" y="2823"/>
                </a:lnTo>
                <a:lnTo>
                  <a:pt x="9490" y="2823"/>
                </a:lnTo>
                <a:lnTo>
                  <a:pt x="9709" y="2799"/>
                </a:lnTo>
                <a:lnTo>
                  <a:pt x="9928" y="2750"/>
                </a:lnTo>
                <a:lnTo>
                  <a:pt x="9952" y="2726"/>
                </a:lnTo>
                <a:lnTo>
                  <a:pt x="9976" y="2677"/>
                </a:lnTo>
                <a:lnTo>
                  <a:pt x="9952" y="2629"/>
                </a:lnTo>
                <a:lnTo>
                  <a:pt x="9928" y="2604"/>
                </a:lnTo>
                <a:lnTo>
                  <a:pt x="9538" y="2531"/>
                </a:lnTo>
                <a:lnTo>
                  <a:pt x="9173" y="2458"/>
                </a:lnTo>
                <a:lnTo>
                  <a:pt x="8784" y="2410"/>
                </a:lnTo>
                <a:lnTo>
                  <a:pt x="8419" y="2312"/>
                </a:lnTo>
                <a:lnTo>
                  <a:pt x="8224" y="2239"/>
                </a:lnTo>
                <a:lnTo>
                  <a:pt x="8054" y="2142"/>
                </a:lnTo>
                <a:lnTo>
                  <a:pt x="7689" y="1947"/>
                </a:lnTo>
                <a:lnTo>
                  <a:pt x="7348" y="1728"/>
                </a:lnTo>
                <a:lnTo>
                  <a:pt x="7008" y="1510"/>
                </a:lnTo>
                <a:lnTo>
                  <a:pt x="7251" y="1583"/>
                </a:lnTo>
                <a:lnTo>
                  <a:pt x="7494" y="1631"/>
                </a:lnTo>
                <a:lnTo>
                  <a:pt x="7981" y="1753"/>
                </a:lnTo>
                <a:lnTo>
                  <a:pt x="8297" y="1826"/>
                </a:lnTo>
                <a:lnTo>
                  <a:pt x="8638" y="1923"/>
                </a:lnTo>
                <a:lnTo>
                  <a:pt x="8954" y="1947"/>
                </a:lnTo>
                <a:lnTo>
                  <a:pt x="9125" y="1947"/>
                </a:lnTo>
                <a:lnTo>
                  <a:pt x="9295" y="1923"/>
                </a:lnTo>
                <a:lnTo>
                  <a:pt x="9344" y="1899"/>
                </a:lnTo>
                <a:lnTo>
                  <a:pt x="9344" y="1850"/>
                </a:lnTo>
                <a:lnTo>
                  <a:pt x="9344" y="1826"/>
                </a:lnTo>
                <a:lnTo>
                  <a:pt x="9319" y="1777"/>
                </a:lnTo>
                <a:lnTo>
                  <a:pt x="9027" y="1655"/>
                </a:lnTo>
                <a:lnTo>
                  <a:pt x="8711" y="1558"/>
                </a:lnTo>
                <a:lnTo>
                  <a:pt x="8078" y="1437"/>
                </a:lnTo>
                <a:lnTo>
                  <a:pt x="7567" y="1315"/>
                </a:lnTo>
                <a:lnTo>
                  <a:pt x="7300" y="1266"/>
                </a:lnTo>
                <a:lnTo>
                  <a:pt x="7032" y="1266"/>
                </a:lnTo>
                <a:lnTo>
                  <a:pt x="7251" y="1145"/>
                </a:lnTo>
                <a:lnTo>
                  <a:pt x="7470" y="1072"/>
                </a:lnTo>
                <a:lnTo>
                  <a:pt x="7738" y="1047"/>
                </a:lnTo>
                <a:lnTo>
                  <a:pt x="8005" y="1072"/>
                </a:lnTo>
                <a:lnTo>
                  <a:pt x="8273" y="1120"/>
                </a:lnTo>
                <a:lnTo>
                  <a:pt x="8541" y="1193"/>
                </a:lnTo>
                <a:lnTo>
                  <a:pt x="8760" y="1266"/>
                </a:lnTo>
                <a:lnTo>
                  <a:pt x="8954" y="1339"/>
                </a:lnTo>
                <a:lnTo>
                  <a:pt x="9368" y="1558"/>
                </a:lnTo>
                <a:lnTo>
                  <a:pt x="9806" y="1753"/>
                </a:lnTo>
                <a:lnTo>
                  <a:pt x="10001" y="1826"/>
                </a:lnTo>
                <a:lnTo>
                  <a:pt x="10220" y="1874"/>
                </a:lnTo>
                <a:lnTo>
                  <a:pt x="10268" y="1850"/>
                </a:lnTo>
                <a:lnTo>
                  <a:pt x="10293" y="1826"/>
                </a:lnTo>
                <a:lnTo>
                  <a:pt x="10317" y="1801"/>
                </a:lnTo>
                <a:lnTo>
                  <a:pt x="10293" y="1753"/>
                </a:lnTo>
                <a:lnTo>
                  <a:pt x="10098" y="1558"/>
                </a:lnTo>
                <a:lnTo>
                  <a:pt x="9879" y="1388"/>
                </a:lnTo>
                <a:lnTo>
                  <a:pt x="9611" y="1242"/>
                </a:lnTo>
                <a:lnTo>
                  <a:pt x="9344" y="1120"/>
                </a:lnTo>
                <a:lnTo>
                  <a:pt x="9052" y="1023"/>
                </a:lnTo>
                <a:lnTo>
                  <a:pt x="8760" y="926"/>
                </a:lnTo>
                <a:lnTo>
                  <a:pt x="8224" y="804"/>
                </a:lnTo>
                <a:lnTo>
                  <a:pt x="8030" y="755"/>
                </a:lnTo>
                <a:close/>
                <a:moveTo>
                  <a:pt x="5888" y="1996"/>
                </a:moveTo>
                <a:lnTo>
                  <a:pt x="5864" y="2020"/>
                </a:lnTo>
                <a:lnTo>
                  <a:pt x="5694" y="2142"/>
                </a:lnTo>
                <a:lnTo>
                  <a:pt x="5523" y="2264"/>
                </a:lnTo>
                <a:lnTo>
                  <a:pt x="5207" y="2556"/>
                </a:lnTo>
                <a:lnTo>
                  <a:pt x="4891" y="2823"/>
                </a:lnTo>
                <a:lnTo>
                  <a:pt x="4745" y="2969"/>
                </a:lnTo>
                <a:lnTo>
                  <a:pt x="4623" y="3140"/>
                </a:lnTo>
                <a:lnTo>
                  <a:pt x="4623" y="3188"/>
                </a:lnTo>
                <a:lnTo>
                  <a:pt x="4647" y="3213"/>
                </a:lnTo>
                <a:lnTo>
                  <a:pt x="4842" y="3115"/>
                </a:lnTo>
                <a:lnTo>
                  <a:pt x="4988" y="3018"/>
                </a:lnTo>
                <a:lnTo>
                  <a:pt x="5280" y="2775"/>
                </a:lnTo>
                <a:lnTo>
                  <a:pt x="5645" y="2458"/>
                </a:lnTo>
                <a:lnTo>
                  <a:pt x="5986" y="2166"/>
                </a:lnTo>
                <a:lnTo>
                  <a:pt x="6010" y="2093"/>
                </a:lnTo>
                <a:lnTo>
                  <a:pt x="5986" y="2045"/>
                </a:lnTo>
                <a:lnTo>
                  <a:pt x="5937" y="1996"/>
                </a:lnTo>
                <a:close/>
                <a:moveTo>
                  <a:pt x="6107" y="5622"/>
                </a:moveTo>
                <a:lnTo>
                  <a:pt x="6059" y="5646"/>
                </a:lnTo>
                <a:lnTo>
                  <a:pt x="6010" y="5670"/>
                </a:lnTo>
                <a:lnTo>
                  <a:pt x="5961" y="5719"/>
                </a:lnTo>
                <a:lnTo>
                  <a:pt x="5888" y="5768"/>
                </a:lnTo>
                <a:lnTo>
                  <a:pt x="5815" y="5816"/>
                </a:lnTo>
                <a:lnTo>
                  <a:pt x="5767" y="5889"/>
                </a:lnTo>
                <a:lnTo>
                  <a:pt x="5718" y="5987"/>
                </a:lnTo>
                <a:lnTo>
                  <a:pt x="5669" y="6157"/>
                </a:lnTo>
                <a:lnTo>
                  <a:pt x="5669" y="6327"/>
                </a:lnTo>
                <a:lnTo>
                  <a:pt x="5669" y="6425"/>
                </a:lnTo>
                <a:lnTo>
                  <a:pt x="5718" y="6546"/>
                </a:lnTo>
                <a:lnTo>
                  <a:pt x="5767" y="6644"/>
                </a:lnTo>
                <a:lnTo>
                  <a:pt x="5815" y="6717"/>
                </a:lnTo>
                <a:lnTo>
                  <a:pt x="5888" y="6790"/>
                </a:lnTo>
                <a:lnTo>
                  <a:pt x="5986" y="6863"/>
                </a:lnTo>
                <a:lnTo>
                  <a:pt x="6083" y="6911"/>
                </a:lnTo>
                <a:lnTo>
                  <a:pt x="6180" y="6936"/>
                </a:lnTo>
                <a:lnTo>
                  <a:pt x="6326" y="6936"/>
                </a:lnTo>
                <a:lnTo>
                  <a:pt x="6399" y="6911"/>
                </a:lnTo>
                <a:lnTo>
                  <a:pt x="6448" y="6863"/>
                </a:lnTo>
                <a:lnTo>
                  <a:pt x="6570" y="6717"/>
                </a:lnTo>
                <a:lnTo>
                  <a:pt x="6643" y="6546"/>
                </a:lnTo>
                <a:lnTo>
                  <a:pt x="6667" y="6352"/>
                </a:lnTo>
                <a:lnTo>
                  <a:pt x="6667" y="6157"/>
                </a:lnTo>
                <a:lnTo>
                  <a:pt x="6618" y="5962"/>
                </a:lnTo>
                <a:lnTo>
                  <a:pt x="6594" y="5889"/>
                </a:lnTo>
                <a:lnTo>
                  <a:pt x="6521" y="5792"/>
                </a:lnTo>
                <a:lnTo>
                  <a:pt x="6472" y="5719"/>
                </a:lnTo>
                <a:lnTo>
                  <a:pt x="6375" y="5670"/>
                </a:lnTo>
                <a:lnTo>
                  <a:pt x="6302" y="5622"/>
                </a:lnTo>
                <a:close/>
                <a:moveTo>
                  <a:pt x="9368" y="5622"/>
                </a:moveTo>
                <a:lnTo>
                  <a:pt x="9319" y="5646"/>
                </a:lnTo>
                <a:lnTo>
                  <a:pt x="9271" y="5670"/>
                </a:lnTo>
                <a:lnTo>
                  <a:pt x="9222" y="5719"/>
                </a:lnTo>
                <a:lnTo>
                  <a:pt x="9149" y="5768"/>
                </a:lnTo>
                <a:lnTo>
                  <a:pt x="9076" y="5816"/>
                </a:lnTo>
                <a:lnTo>
                  <a:pt x="9027" y="5889"/>
                </a:lnTo>
                <a:lnTo>
                  <a:pt x="8979" y="5987"/>
                </a:lnTo>
                <a:lnTo>
                  <a:pt x="8930" y="6157"/>
                </a:lnTo>
                <a:lnTo>
                  <a:pt x="8930" y="6327"/>
                </a:lnTo>
                <a:lnTo>
                  <a:pt x="8930" y="6425"/>
                </a:lnTo>
                <a:lnTo>
                  <a:pt x="8979" y="6546"/>
                </a:lnTo>
                <a:lnTo>
                  <a:pt x="9027" y="6644"/>
                </a:lnTo>
                <a:lnTo>
                  <a:pt x="9076" y="6717"/>
                </a:lnTo>
                <a:lnTo>
                  <a:pt x="9149" y="6790"/>
                </a:lnTo>
                <a:lnTo>
                  <a:pt x="9246" y="6863"/>
                </a:lnTo>
                <a:lnTo>
                  <a:pt x="9344" y="6911"/>
                </a:lnTo>
                <a:lnTo>
                  <a:pt x="9441" y="6936"/>
                </a:lnTo>
                <a:lnTo>
                  <a:pt x="9587" y="6936"/>
                </a:lnTo>
                <a:lnTo>
                  <a:pt x="9660" y="6911"/>
                </a:lnTo>
                <a:lnTo>
                  <a:pt x="9709" y="6863"/>
                </a:lnTo>
                <a:lnTo>
                  <a:pt x="9830" y="6717"/>
                </a:lnTo>
                <a:lnTo>
                  <a:pt x="9903" y="6546"/>
                </a:lnTo>
                <a:lnTo>
                  <a:pt x="9928" y="6352"/>
                </a:lnTo>
                <a:lnTo>
                  <a:pt x="9928" y="6157"/>
                </a:lnTo>
                <a:lnTo>
                  <a:pt x="9879" y="5962"/>
                </a:lnTo>
                <a:lnTo>
                  <a:pt x="9855" y="5889"/>
                </a:lnTo>
                <a:lnTo>
                  <a:pt x="9782" y="5792"/>
                </a:lnTo>
                <a:lnTo>
                  <a:pt x="9733" y="5719"/>
                </a:lnTo>
                <a:lnTo>
                  <a:pt x="9636" y="5670"/>
                </a:lnTo>
                <a:lnTo>
                  <a:pt x="9563" y="5622"/>
                </a:lnTo>
                <a:close/>
                <a:moveTo>
                  <a:pt x="7786" y="6765"/>
                </a:moveTo>
                <a:lnTo>
                  <a:pt x="7738" y="6814"/>
                </a:lnTo>
                <a:lnTo>
                  <a:pt x="7713" y="6863"/>
                </a:lnTo>
                <a:lnTo>
                  <a:pt x="7713" y="7082"/>
                </a:lnTo>
                <a:lnTo>
                  <a:pt x="7738" y="7301"/>
                </a:lnTo>
                <a:lnTo>
                  <a:pt x="7738" y="7520"/>
                </a:lnTo>
                <a:lnTo>
                  <a:pt x="7762" y="7739"/>
                </a:lnTo>
                <a:lnTo>
                  <a:pt x="7786" y="7787"/>
                </a:lnTo>
                <a:lnTo>
                  <a:pt x="7811" y="7812"/>
                </a:lnTo>
                <a:lnTo>
                  <a:pt x="7908" y="7860"/>
                </a:lnTo>
                <a:lnTo>
                  <a:pt x="7957" y="7836"/>
                </a:lnTo>
                <a:lnTo>
                  <a:pt x="8005" y="7836"/>
                </a:lnTo>
                <a:lnTo>
                  <a:pt x="8030" y="7787"/>
                </a:lnTo>
                <a:lnTo>
                  <a:pt x="8054" y="7739"/>
                </a:lnTo>
                <a:lnTo>
                  <a:pt x="8054" y="7641"/>
                </a:lnTo>
                <a:lnTo>
                  <a:pt x="8054" y="7520"/>
                </a:lnTo>
                <a:lnTo>
                  <a:pt x="8030" y="7301"/>
                </a:lnTo>
                <a:lnTo>
                  <a:pt x="7981" y="7057"/>
                </a:lnTo>
                <a:lnTo>
                  <a:pt x="7957" y="6936"/>
                </a:lnTo>
                <a:lnTo>
                  <a:pt x="7884" y="6814"/>
                </a:lnTo>
                <a:lnTo>
                  <a:pt x="7835" y="6765"/>
                </a:lnTo>
                <a:close/>
                <a:moveTo>
                  <a:pt x="8589" y="8274"/>
                </a:moveTo>
                <a:lnTo>
                  <a:pt x="8249" y="8371"/>
                </a:lnTo>
                <a:lnTo>
                  <a:pt x="7932" y="8444"/>
                </a:lnTo>
                <a:lnTo>
                  <a:pt x="7592" y="8469"/>
                </a:lnTo>
                <a:lnTo>
                  <a:pt x="7421" y="8469"/>
                </a:lnTo>
                <a:lnTo>
                  <a:pt x="7251" y="8444"/>
                </a:lnTo>
                <a:lnTo>
                  <a:pt x="7202" y="8469"/>
                </a:lnTo>
                <a:lnTo>
                  <a:pt x="7178" y="8469"/>
                </a:lnTo>
                <a:lnTo>
                  <a:pt x="7154" y="8517"/>
                </a:lnTo>
                <a:lnTo>
                  <a:pt x="7178" y="8542"/>
                </a:lnTo>
                <a:lnTo>
                  <a:pt x="7227" y="8639"/>
                </a:lnTo>
                <a:lnTo>
                  <a:pt x="7300" y="8688"/>
                </a:lnTo>
                <a:lnTo>
                  <a:pt x="7373" y="8761"/>
                </a:lnTo>
                <a:lnTo>
                  <a:pt x="7470" y="8785"/>
                </a:lnTo>
                <a:lnTo>
                  <a:pt x="7665" y="8834"/>
                </a:lnTo>
                <a:lnTo>
                  <a:pt x="7908" y="8834"/>
                </a:lnTo>
                <a:lnTo>
                  <a:pt x="8127" y="8809"/>
                </a:lnTo>
                <a:lnTo>
                  <a:pt x="8370" y="8761"/>
                </a:lnTo>
                <a:lnTo>
                  <a:pt x="8565" y="8712"/>
                </a:lnTo>
                <a:lnTo>
                  <a:pt x="8735" y="8639"/>
                </a:lnTo>
                <a:lnTo>
                  <a:pt x="8808" y="8590"/>
                </a:lnTo>
                <a:lnTo>
                  <a:pt x="8833" y="8542"/>
                </a:lnTo>
                <a:lnTo>
                  <a:pt x="8833" y="8469"/>
                </a:lnTo>
                <a:lnTo>
                  <a:pt x="8833" y="8396"/>
                </a:lnTo>
                <a:lnTo>
                  <a:pt x="8784" y="8347"/>
                </a:lnTo>
                <a:lnTo>
                  <a:pt x="8735" y="8298"/>
                </a:lnTo>
                <a:lnTo>
                  <a:pt x="8662" y="8274"/>
                </a:lnTo>
                <a:close/>
                <a:moveTo>
                  <a:pt x="6618" y="9928"/>
                </a:moveTo>
                <a:lnTo>
                  <a:pt x="6862" y="10026"/>
                </a:lnTo>
                <a:lnTo>
                  <a:pt x="7105" y="10099"/>
                </a:lnTo>
                <a:lnTo>
                  <a:pt x="7373" y="10172"/>
                </a:lnTo>
                <a:lnTo>
                  <a:pt x="7616" y="10220"/>
                </a:lnTo>
                <a:lnTo>
                  <a:pt x="7859" y="10245"/>
                </a:lnTo>
                <a:lnTo>
                  <a:pt x="8127" y="10269"/>
                </a:lnTo>
                <a:lnTo>
                  <a:pt x="8370" y="10245"/>
                </a:lnTo>
                <a:lnTo>
                  <a:pt x="8614" y="10220"/>
                </a:lnTo>
                <a:lnTo>
                  <a:pt x="8833" y="10172"/>
                </a:lnTo>
                <a:lnTo>
                  <a:pt x="9052" y="10123"/>
                </a:lnTo>
                <a:lnTo>
                  <a:pt x="9027" y="10366"/>
                </a:lnTo>
                <a:lnTo>
                  <a:pt x="8735" y="10391"/>
                </a:lnTo>
                <a:lnTo>
                  <a:pt x="8443" y="10415"/>
                </a:lnTo>
                <a:lnTo>
                  <a:pt x="8419" y="10415"/>
                </a:lnTo>
                <a:lnTo>
                  <a:pt x="8151" y="10391"/>
                </a:lnTo>
                <a:lnTo>
                  <a:pt x="8005" y="10391"/>
                </a:lnTo>
                <a:lnTo>
                  <a:pt x="7859" y="10415"/>
                </a:lnTo>
                <a:lnTo>
                  <a:pt x="7859" y="10439"/>
                </a:lnTo>
                <a:lnTo>
                  <a:pt x="7835" y="10464"/>
                </a:lnTo>
                <a:lnTo>
                  <a:pt x="7835" y="10512"/>
                </a:lnTo>
                <a:lnTo>
                  <a:pt x="7884" y="10585"/>
                </a:lnTo>
                <a:lnTo>
                  <a:pt x="7932" y="10610"/>
                </a:lnTo>
                <a:lnTo>
                  <a:pt x="8078" y="10683"/>
                </a:lnTo>
                <a:lnTo>
                  <a:pt x="8224" y="10707"/>
                </a:lnTo>
                <a:lnTo>
                  <a:pt x="8346" y="10731"/>
                </a:lnTo>
                <a:lnTo>
                  <a:pt x="8687" y="10731"/>
                </a:lnTo>
                <a:lnTo>
                  <a:pt x="8857" y="10707"/>
                </a:lnTo>
                <a:lnTo>
                  <a:pt x="9027" y="10683"/>
                </a:lnTo>
                <a:lnTo>
                  <a:pt x="9027" y="10804"/>
                </a:lnTo>
                <a:lnTo>
                  <a:pt x="8687" y="10853"/>
                </a:lnTo>
                <a:lnTo>
                  <a:pt x="8541" y="10877"/>
                </a:lnTo>
                <a:lnTo>
                  <a:pt x="8370" y="10902"/>
                </a:lnTo>
                <a:lnTo>
                  <a:pt x="7932" y="10902"/>
                </a:lnTo>
                <a:lnTo>
                  <a:pt x="7786" y="10950"/>
                </a:lnTo>
                <a:lnTo>
                  <a:pt x="7762" y="10999"/>
                </a:lnTo>
                <a:lnTo>
                  <a:pt x="7786" y="11023"/>
                </a:lnTo>
                <a:lnTo>
                  <a:pt x="7884" y="11121"/>
                </a:lnTo>
                <a:lnTo>
                  <a:pt x="8030" y="11194"/>
                </a:lnTo>
                <a:lnTo>
                  <a:pt x="8200" y="11242"/>
                </a:lnTo>
                <a:lnTo>
                  <a:pt x="8589" y="11242"/>
                </a:lnTo>
                <a:lnTo>
                  <a:pt x="8760" y="11218"/>
                </a:lnTo>
                <a:lnTo>
                  <a:pt x="8930" y="11194"/>
                </a:lnTo>
                <a:lnTo>
                  <a:pt x="9076" y="11121"/>
                </a:lnTo>
                <a:lnTo>
                  <a:pt x="9125" y="11218"/>
                </a:lnTo>
                <a:lnTo>
                  <a:pt x="8954" y="11291"/>
                </a:lnTo>
                <a:lnTo>
                  <a:pt x="8760" y="11340"/>
                </a:lnTo>
                <a:lnTo>
                  <a:pt x="8151" y="11461"/>
                </a:lnTo>
                <a:lnTo>
                  <a:pt x="8127" y="11461"/>
                </a:lnTo>
                <a:lnTo>
                  <a:pt x="8127" y="11486"/>
                </a:lnTo>
                <a:lnTo>
                  <a:pt x="8151" y="11510"/>
                </a:lnTo>
                <a:lnTo>
                  <a:pt x="8346" y="11583"/>
                </a:lnTo>
                <a:lnTo>
                  <a:pt x="8589" y="11607"/>
                </a:lnTo>
                <a:lnTo>
                  <a:pt x="8370" y="11656"/>
                </a:lnTo>
                <a:lnTo>
                  <a:pt x="8151" y="11680"/>
                </a:lnTo>
                <a:lnTo>
                  <a:pt x="7932" y="11680"/>
                </a:lnTo>
                <a:lnTo>
                  <a:pt x="7713" y="11656"/>
                </a:lnTo>
                <a:lnTo>
                  <a:pt x="7421" y="11632"/>
                </a:lnTo>
                <a:lnTo>
                  <a:pt x="7129" y="11559"/>
                </a:lnTo>
                <a:lnTo>
                  <a:pt x="6862" y="11461"/>
                </a:lnTo>
                <a:lnTo>
                  <a:pt x="6740" y="11388"/>
                </a:lnTo>
                <a:lnTo>
                  <a:pt x="6618" y="11291"/>
                </a:lnTo>
                <a:lnTo>
                  <a:pt x="6594" y="11242"/>
                </a:lnTo>
                <a:lnTo>
                  <a:pt x="6667" y="11194"/>
                </a:lnTo>
                <a:lnTo>
                  <a:pt x="6716" y="11121"/>
                </a:lnTo>
                <a:lnTo>
                  <a:pt x="6716" y="11023"/>
                </a:lnTo>
                <a:lnTo>
                  <a:pt x="6716" y="10950"/>
                </a:lnTo>
                <a:lnTo>
                  <a:pt x="6667" y="10804"/>
                </a:lnTo>
                <a:lnTo>
                  <a:pt x="6618" y="10610"/>
                </a:lnTo>
                <a:lnTo>
                  <a:pt x="6594" y="10415"/>
                </a:lnTo>
                <a:lnTo>
                  <a:pt x="6594" y="10245"/>
                </a:lnTo>
                <a:lnTo>
                  <a:pt x="6618" y="10074"/>
                </a:lnTo>
                <a:lnTo>
                  <a:pt x="6643" y="9977"/>
                </a:lnTo>
                <a:lnTo>
                  <a:pt x="6643" y="9953"/>
                </a:lnTo>
                <a:lnTo>
                  <a:pt x="6618" y="10001"/>
                </a:lnTo>
                <a:lnTo>
                  <a:pt x="6618" y="9928"/>
                </a:lnTo>
                <a:close/>
                <a:moveTo>
                  <a:pt x="9636" y="11218"/>
                </a:moveTo>
                <a:lnTo>
                  <a:pt x="9782" y="11291"/>
                </a:lnTo>
                <a:lnTo>
                  <a:pt x="9928" y="11364"/>
                </a:lnTo>
                <a:lnTo>
                  <a:pt x="9855" y="11510"/>
                </a:lnTo>
                <a:lnTo>
                  <a:pt x="9757" y="11632"/>
                </a:lnTo>
                <a:lnTo>
                  <a:pt x="9636" y="11778"/>
                </a:lnTo>
                <a:lnTo>
                  <a:pt x="9514" y="11875"/>
                </a:lnTo>
                <a:lnTo>
                  <a:pt x="9246" y="12070"/>
                </a:lnTo>
                <a:lnTo>
                  <a:pt x="8930" y="12240"/>
                </a:lnTo>
                <a:lnTo>
                  <a:pt x="8589" y="12362"/>
                </a:lnTo>
                <a:lnTo>
                  <a:pt x="8249" y="12435"/>
                </a:lnTo>
                <a:lnTo>
                  <a:pt x="7908" y="12483"/>
                </a:lnTo>
                <a:lnTo>
                  <a:pt x="7592" y="12508"/>
                </a:lnTo>
                <a:lnTo>
                  <a:pt x="7227" y="12508"/>
                </a:lnTo>
                <a:lnTo>
                  <a:pt x="6886" y="12459"/>
                </a:lnTo>
                <a:lnTo>
                  <a:pt x="6521" y="12362"/>
                </a:lnTo>
                <a:lnTo>
                  <a:pt x="6375" y="12289"/>
                </a:lnTo>
                <a:lnTo>
                  <a:pt x="6205" y="12216"/>
                </a:lnTo>
                <a:lnTo>
                  <a:pt x="6083" y="12118"/>
                </a:lnTo>
                <a:lnTo>
                  <a:pt x="5986" y="12021"/>
                </a:lnTo>
                <a:lnTo>
                  <a:pt x="5888" y="11924"/>
                </a:lnTo>
                <a:lnTo>
                  <a:pt x="5815" y="11826"/>
                </a:lnTo>
                <a:lnTo>
                  <a:pt x="5694" y="11583"/>
                </a:lnTo>
                <a:lnTo>
                  <a:pt x="5572" y="11315"/>
                </a:lnTo>
                <a:lnTo>
                  <a:pt x="5645" y="11291"/>
                </a:lnTo>
                <a:lnTo>
                  <a:pt x="5840" y="11267"/>
                </a:lnTo>
                <a:lnTo>
                  <a:pt x="6107" y="11242"/>
                </a:lnTo>
                <a:lnTo>
                  <a:pt x="6180" y="11364"/>
                </a:lnTo>
                <a:lnTo>
                  <a:pt x="6278" y="11486"/>
                </a:lnTo>
                <a:lnTo>
                  <a:pt x="6448" y="11656"/>
                </a:lnTo>
                <a:lnTo>
                  <a:pt x="6594" y="11753"/>
                </a:lnTo>
                <a:lnTo>
                  <a:pt x="6764" y="11851"/>
                </a:lnTo>
                <a:lnTo>
                  <a:pt x="7105" y="11972"/>
                </a:lnTo>
                <a:lnTo>
                  <a:pt x="7446" y="12045"/>
                </a:lnTo>
                <a:lnTo>
                  <a:pt x="7811" y="12094"/>
                </a:lnTo>
                <a:lnTo>
                  <a:pt x="8151" y="12094"/>
                </a:lnTo>
                <a:lnTo>
                  <a:pt x="8492" y="12070"/>
                </a:lnTo>
                <a:lnTo>
                  <a:pt x="8833" y="11972"/>
                </a:lnTo>
                <a:lnTo>
                  <a:pt x="9003" y="11924"/>
                </a:lnTo>
                <a:lnTo>
                  <a:pt x="9173" y="11851"/>
                </a:lnTo>
                <a:lnTo>
                  <a:pt x="9295" y="11753"/>
                </a:lnTo>
                <a:lnTo>
                  <a:pt x="9441" y="11607"/>
                </a:lnTo>
                <a:lnTo>
                  <a:pt x="9563" y="11461"/>
                </a:lnTo>
                <a:lnTo>
                  <a:pt x="9587" y="11364"/>
                </a:lnTo>
                <a:lnTo>
                  <a:pt x="9611" y="11291"/>
                </a:lnTo>
                <a:lnTo>
                  <a:pt x="9636" y="11218"/>
                </a:lnTo>
                <a:close/>
                <a:moveTo>
                  <a:pt x="5231" y="11437"/>
                </a:moveTo>
                <a:lnTo>
                  <a:pt x="5231" y="11583"/>
                </a:lnTo>
                <a:lnTo>
                  <a:pt x="5280" y="11729"/>
                </a:lnTo>
                <a:lnTo>
                  <a:pt x="5329" y="11875"/>
                </a:lnTo>
                <a:lnTo>
                  <a:pt x="5402" y="12021"/>
                </a:lnTo>
                <a:lnTo>
                  <a:pt x="5596" y="12264"/>
                </a:lnTo>
                <a:lnTo>
                  <a:pt x="5815" y="12459"/>
                </a:lnTo>
                <a:lnTo>
                  <a:pt x="6010" y="12581"/>
                </a:lnTo>
                <a:lnTo>
                  <a:pt x="6205" y="12702"/>
                </a:lnTo>
                <a:lnTo>
                  <a:pt x="6399" y="12775"/>
                </a:lnTo>
                <a:lnTo>
                  <a:pt x="6618" y="12848"/>
                </a:lnTo>
                <a:lnTo>
                  <a:pt x="6837" y="12897"/>
                </a:lnTo>
                <a:lnTo>
                  <a:pt x="7056" y="12946"/>
                </a:lnTo>
                <a:lnTo>
                  <a:pt x="7494" y="12970"/>
                </a:lnTo>
                <a:lnTo>
                  <a:pt x="7908" y="12946"/>
                </a:lnTo>
                <a:lnTo>
                  <a:pt x="8322" y="12897"/>
                </a:lnTo>
                <a:lnTo>
                  <a:pt x="8760" y="12775"/>
                </a:lnTo>
                <a:lnTo>
                  <a:pt x="9149" y="12629"/>
                </a:lnTo>
                <a:lnTo>
                  <a:pt x="9344" y="12532"/>
                </a:lnTo>
                <a:lnTo>
                  <a:pt x="9538" y="12410"/>
                </a:lnTo>
                <a:lnTo>
                  <a:pt x="9709" y="12289"/>
                </a:lnTo>
                <a:lnTo>
                  <a:pt x="9879" y="12143"/>
                </a:lnTo>
                <a:lnTo>
                  <a:pt x="10025" y="11997"/>
                </a:lnTo>
                <a:lnTo>
                  <a:pt x="10147" y="11851"/>
                </a:lnTo>
                <a:lnTo>
                  <a:pt x="10268" y="11656"/>
                </a:lnTo>
                <a:lnTo>
                  <a:pt x="10366" y="11486"/>
                </a:lnTo>
                <a:lnTo>
                  <a:pt x="10950" y="11583"/>
                </a:lnTo>
                <a:lnTo>
                  <a:pt x="10974" y="11583"/>
                </a:lnTo>
                <a:lnTo>
                  <a:pt x="10828" y="11680"/>
                </a:lnTo>
                <a:lnTo>
                  <a:pt x="10658" y="11778"/>
                </a:lnTo>
                <a:lnTo>
                  <a:pt x="10512" y="11899"/>
                </a:lnTo>
                <a:lnTo>
                  <a:pt x="10366" y="12045"/>
                </a:lnTo>
                <a:lnTo>
                  <a:pt x="10317" y="12118"/>
                </a:lnTo>
                <a:lnTo>
                  <a:pt x="10293" y="12216"/>
                </a:lnTo>
                <a:lnTo>
                  <a:pt x="10439" y="12167"/>
                </a:lnTo>
                <a:lnTo>
                  <a:pt x="10585" y="12094"/>
                </a:lnTo>
                <a:lnTo>
                  <a:pt x="10852" y="11924"/>
                </a:lnTo>
                <a:lnTo>
                  <a:pt x="11193" y="11778"/>
                </a:lnTo>
                <a:lnTo>
                  <a:pt x="11315" y="11753"/>
                </a:lnTo>
                <a:lnTo>
                  <a:pt x="11436" y="11705"/>
                </a:lnTo>
                <a:lnTo>
                  <a:pt x="11461" y="11680"/>
                </a:lnTo>
                <a:lnTo>
                  <a:pt x="12020" y="11851"/>
                </a:lnTo>
                <a:lnTo>
                  <a:pt x="11728" y="11948"/>
                </a:lnTo>
                <a:lnTo>
                  <a:pt x="11436" y="12070"/>
                </a:lnTo>
                <a:lnTo>
                  <a:pt x="11144" y="12191"/>
                </a:lnTo>
                <a:lnTo>
                  <a:pt x="10877" y="12362"/>
                </a:lnTo>
                <a:lnTo>
                  <a:pt x="10633" y="12532"/>
                </a:lnTo>
                <a:lnTo>
                  <a:pt x="10609" y="12556"/>
                </a:lnTo>
                <a:lnTo>
                  <a:pt x="10633" y="12581"/>
                </a:lnTo>
                <a:lnTo>
                  <a:pt x="11144" y="12386"/>
                </a:lnTo>
                <a:lnTo>
                  <a:pt x="11655" y="12216"/>
                </a:lnTo>
                <a:lnTo>
                  <a:pt x="11874" y="12167"/>
                </a:lnTo>
                <a:lnTo>
                  <a:pt x="12093" y="12118"/>
                </a:lnTo>
                <a:lnTo>
                  <a:pt x="12312" y="12094"/>
                </a:lnTo>
                <a:lnTo>
                  <a:pt x="12531" y="12021"/>
                </a:lnTo>
                <a:lnTo>
                  <a:pt x="12969" y="12216"/>
                </a:lnTo>
                <a:lnTo>
                  <a:pt x="12726" y="12289"/>
                </a:lnTo>
                <a:lnTo>
                  <a:pt x="12507" y="12386"/>
                </a:lnTo>
                <a:lnTo>
                  <a:pt x="11874" y="12654"/>
                </a:lnTo>
                <a:lnTo>
                  <a:pt x="11582" y="12800"/>
                </a:lnTo>
                <a:lnTo>
                  <a:pt x="11266" y="12897"/>
                </a:lnTo>
                <a:lnTo>
                  <a:pt x="11242" y="12921"/>
                </a:lnTo>
                <a:lnTo>
                  <a:pt x="11217" y="12946"/>
                </a:lnTo>
                <a:lnTo>
                  <a:pt x="11242" y="12970"/>
                </a:lnTo>
                <a:lnTo>
                  <a:pt x="11266" y="12994"/>
                </a:lnTo>
                <a:lnTo>
                  <a:pt x="11850" y="12873"/>
                </a:lnTo>
                <a:lnTo>
                  <a:pt x="12458" y="12727"/>
                </a:lnTo>
                <a:lnTo>
                  <a:pt x="12677" y="12678"/>
                </a:lnTo>
                <a:lnTo>
                  <a:pt x="12920" y="12629"/>
                </a:lnTo>
                <a:lnTo>
                  <a:pt x="13164" y="12556"/>
                </a:lnTo>
                <a:lnTo>
                  <a:pt x="13285" y="12508"/>
                </a:lnTo>
                <a:lnTo>
                  <a:pt x="13383" y="12459"/>
                </a:lnTo>
                <a:lnTo>
                  <a:pt x="13626" y="12629"/>
                </a:lnTo>
                <a:lnTo>
                  <a:pt x="13869" y="12824"/>
                </a:lnTo>
                <a:lnTo>
                  <a:pt x="13602" y="12873"/>
                </a:lnTo>
                <a:lnTo>
                  <a:pt x="12847" y="13067"/>
                </a:lnTo>
                <a:lnTo>
                  <a:pt x="12482" y="13165"/>
                </a:lnTo>
                <a:lnTo>
                  <a:pt x="12142" y="13286"/>
                </a:lnTo>
                <a:lnTo>
                  <a:pt x="12093" y="13335"/>
                </a:lnTo>
                <a:lnTo>
                  <a:pt x="12117" y="13359"/>
                </a:lnTo>
                <a:lnTo>
                  <a:pt x="12263" y="13408"/>
                </a:lnTo>
                <a:lnTo>
                  <a:pt x="12409" y="13432"/>
                </a:lnTo>
                <a:lnTo>
                  <a:pt x="12531" y="13457"/>
                </a:lnTo>
                <a:lnTo>
                  <a:pt x="12677" y="13432"/>
                </a:lnTo>
                <a:lnTo>
                  <a:pt x="12969" y="13408"/>
                </a:lnTo>
                <a:lnTo>
                  <a:pt x="13237" y="13335"/>
                </a:lnTo>
                <a:lnTo>
                  <a:pt x="13675" y="13238"/>
                </a:lnTo>
                <a:lnTo>
                  <a:pt x="13869" y="13189"/>
                </a:lnTo>
                <a:lnTo>
                  <a:pt x="14088" y="13165"/>
                </a:lnTo>
                <a:lnTo>
                  <a:pt x="14186" y="13140"/>
                </a:lnTo>
                <a:lnTo>
                  <a:pt x="14356" y="13335"/>
                </a:lnTo>
                <a:lnTo>
                  <a:pt x="14502" y="13530"/>
                </a:lnTo>
                <a:lnTo>
                  <a:pt x="14186" y="13554"/>
                </a:lnTo>
                <a:lnTo>
                  <a:pt x="13845" y="13578"/>
                </a:lnTo>
                <a:lnTo>
                  <a:pt x="13529" y="13627"/>
                </a:lnTo>
                <a:lnTo>
                  <a:pt x="13212" y="13676"/>
                </a:lnTo>
                <a:lnTo>
                  <a:pt x="13042" y="13724"/>
                </a:lnTo>
                <a:lnTo>
                  <a:pt x="12896" y="13773"/>
                </a:lnTo>
                <a:lnTo>
                  <a:pt x="12872" y="13797"/>
                </a:lnTo>
                <a:lnTo>
                  <a:pt x="12872" y="13822"/>
                </a:lnTo>
                <a:lnTo>
                  <a:pt x="12896" y="13846"/>
                </a:lnTo>
                <a:lnTo>
                  <a:pt x="12896" y="13870"/>
                </a:lnTo>
                <a:lnTo>
                  <a:pt x="13188" y="13919"/>
                </a:lnTo>
                <a:lnTo>
                  <a:pt x="13456" y="13943"/>
                </a:lnTo>
                <a:lnTo>
                  <a:pt x="13991" y="13919"/>
                </a:lnTo>
                <a:lnTo>
                  <a:pt x="14745" y="13919"/>
                </a:lnTo>
                <a:lnTo>
                  <a:pt x="14916" y="14284"/>
                </a:lnTo>
                <a:lnTo>
                  <a:pt x="14405" y="14308"/>
                </a:lnTo>
                <a:lnTo>
                  <a:pt x="13821" y="14308"/>
                </a:lnTo>
                <a:lnTo>
                  <a:pt x="13529" y="14333"/>
                </a:lnTo>
                <a:lnTo>
                  <a:pt x="13383" y="14357"/>
                </a:lnTo>
                <a:lnTo>
                  <a:pt x="13237" y="14381"/>
                </a:lnTo>
                <a:lnTo>
                  <a:pt x="13212" y="14406"/>
                </a:lnTo>
                <a:lnTo>
                  <a:pt x="13188" y="14454"/>
                </a:lnTo>
                <a:lnTo>
                  <a:pt x="13212" y="14503"/>
                </a:lnTo>
                <a:lnTo>
                  <a:pt x="13237" y="14527"/>
                </a:lnTo>
                <a:lnTo>
                  <a:pt x="13529" y="14600"/>
                </a:lnTo>
                <a:lnTo>
                  <a:pt x="13821" y="14625"/>
                </a:lnTo>
                <a:lnTo>
                  <a:pt x="14721" y="14625"/>
                </a:lnTo>
                <a:lnTo>
                  <a:pt x="15037" y="14600"/>
                </a:lnTo>
                <a:lnTo>
                  <a:pt x="15110" y="14868"/>
                </a:lnTo>
                <a:lnTo>
                  <a:pt x="15159" y="15136"/>
                </a:lnTo>
                <a:lnTo>
                  <a:pt x="14989" y="15087"/>
                </a:lnTo>
                <a:lnTo>
                  <a:pt x="14818" y="15087"/>
                </a:lnTo>
                <a:lnTo>
                  <a:pt x="14453" y="15063"/>
                </a:lnTo>
                <a:lnTo>
                  <a:pt x="14234" y="15063"/>
                </a:lnTo>
                <a:lnTo>
                  <a:pt x="13991" y="15087"/>
                </a:lnTo>
                <a:lnTo>
                  <a:pt x="13772" y="15111"/>
                </a:lnTo>
                <a:lnTo>
                  <a:pt x="13529" y="15184"/>
                </a:lnTo>
                <a:lnTo>
                  <a:pt x="13504" y="15209"/>
                </a:lnTo>
                <a:lnTo>
                  <a:pt x="13504" y="15233"/>
                </a:lnTo>
                <a:lnTo>
                  <a:pt x="13504" y="15282"/>
                </a:lnTo>
                <a:lnTo>
                  <a:pt x="13553" y="15282"/>
                </a:lnTo>
                <a:lnTo>
                  <a:pt x="14015" y="15306"/>
                </a:lnTo>
                <a:lnTo>
                  <a:pt x="14453" y="15330"/>
                </a:lnTo>
                <a:lnTo>
                  <a:pt x="14843" y="15355"/>
                </a:lnTo>
                <a:lnTo>
                  <a:pt x="15013" y="15355"/>
                </a:lnTo>
                <a:lnTo>
                  <a:pt x="15183" y="15330"/>
                </a:lnTo>
                <a:lnTo>
                  <a:pt x="15183" y="15330"/>
                </a:lnTo>
                <a:lnTo>
                  <a:pt x="15086" y="15355"/>
                </a:lnTo>
                <a:lnTo>
                  <a:pt x="14794" y="15452"/>
                </a:lnTo>
                <a:lnTo>
                  <a:pt x="14502" y="15549"/>
                </a:lnTo>
                <a:lnTo>
                  <a:pt x="13918" y="15671"/>
                </a:lnTo>
                <a:lnTo>
                  <a:pt x="13310" y="15768"/>
                </a:lnTo>
                <a:lnTo>
                  <a:pt x="12701" y="15841"/>
                </a:lnTo>
                <a:lnTo>
                  <a:pt x="12677" y="15720"/>
                </a:lnTo>
                <a:lnTo>
                  <a:pt x="12653" y="15525"/>
                </a:lnTo>
                <a:lnTo>
                  <a:pt x="12628" y="15428"/>
                </a:lnTo>
                <a:lnTo>
                  <a:pt x="12555" y="15330"/>
                </a:lnTo>
                <a:lnTo>
                  <a:pt x="12482" y="15257"/>
                </a:lnTo>
                <a:lnTo>
                  <a:pt x="12385" y="15233"/>
                </a:lnTo>
                <a:lnTo>
                  <a:pt x="12288" y="15257"/>
                </a:lnTo>
                <a:lnTo>
                  <a:pt x="12215" y="15330"/>
                </a:lnTo>
                <a:lnTo>
                  <a:pt x="12166" y="15428"/>
                </a:lnTo>
                <a:lnTo>
                  <a:pt x="12142" y="15525"/>
                </a:lnTo>
                <a:lnTo>
                  <a:pt x="12142" y="15720"/>
                </a:lnTo>
                <a:lnTo>
                  <a:pt x="12142" y="15890"/>
                </a:lnTo>
                <a:lnTo>
                  <a:pt x="11801" y="15939"/>
                </a:lnTo>
                <a:lnTo>
                  <a:pt x="11290" y="15987"/>
                </a:lnTo>
                <a:lnTo>
                  <a:pt x="10755" y="16036"/>
                </a:lnTo>
                <a:lnTo>
                  <a:pt x="9709" y="16085"/>
                </a:lnTo>
                <a:lnTo>
                  <a:pt x="7592" y="16085"/>
                </a:lnTo>
                <a:lnTo>
                  <a:pt x="6521" y="16060"/>
                </a:lnTo>
                <a:lnTo>
                  <a:pt x="5475" y="16012"/>
                </a:lnTo>
                <a:lnTo>
                  <a:pt x="4428" y="15939"/>
                </a:lnTo>
                <a:lnTo>
                  <a:pt x="3382" y="15841"/>
                </a:lnTo>
                <a:lnTo>
                  <a:pt x="3236" y="15817"/>
                </a:lnTo>
                <a:lnTo>
                  <a:pt x="3236" y="15768"/>
                </a:lnTo>
                <a:lnTo>
                  <a:pt x="3236" y="15671"/>
                </a:lnTo>
                <a:lnTo>
                  <a:pt x="3212" y="15622"/>
                </a:lnTo>
                <a:lnTo>
                  <a:pt x="3212" y="15574"/>
                </a:lnTo>
                <a:lnTo>
                  <a:pt x="3236" y="15403"/>
                </a:lnTo>
                <a:lnTo>
                  <a:pt x="3236" y="15306"/>
                </a:lnTo>
                <a:lnTo>
                  <a:pt x="3212" y="15209"/>
                </a:lnTo>
                <a:lnTo>
                  <a:pt x="3163" y="15136"/>
                </a:lnTo>
                <a:lnTo>
                  <a:pt x="3090" y="15087"/>
                </a:lnTo>
                <a:lnTo>
                  <a:pt x="3017" y="15087"/>
                </a:lnTo>
                <a:lnTo>
                  <a:pt x="2920" y="15111"/>
                </a:lnTo>
                <a:lnTo>
                  <a:pt x="2823" y="15209"/>
                </a:lnTo>
                <a:lnTo>
                  <a:pt x="2750" y="15330"/>
                </a:lnTo>
                <a:lnTo>
                  <a:pt x="2725" y="15452"/>
                </a:lnTo>
                <a:lnTo>
                  <a:pt x="2701" y="15598"/>
                </a:lnTo>
                <a:lnTo>
                  <a:pt x="2701" y="15695"/>
                </a:lnTo>
                <a:lnTo>
                  <a:pt x="2141" y="15525"/>
                </a:lnTo>
                <a:lnTo>
                  <a:pt x="1582" y="15355"/>
                </a:lnTo>
                <a:lnTo>
                  <a:pt x="1314" y="15282"/>
                </a:lnTo>
                <a:lnTo>
                  <a:pt x="1046" y="15257"/>
                </a:lnTo>
                <a:lnTo>
                  <a:pt x="754" y="15233"/>
                </a:lnTo>
                <a:lnTo>
                  <a:pt x="487" y="15257"/>
                </a:lnTo>
                <a:lnTo>
                  <a:pt x="462" y="15038"/>
                </a:lnTo>
                <a:lnTo>
                  <a:pt x="487" y="14844"/>
                </a:lnTo>
                <a:lnTo>
                  <a:pt x="511" y="14625"/>
                </a:lnTo>
                <a:lnTo>
                  <a:pt x="584" y="14430"/>
                </a:lnTo>
                <a:lnTo>
                  <a:pt x="657" y="14235"/>
                </a:lnTo>
                <a:lnTo>
                  <a:pt x="754" y="14041"/>
                </a:lnTo>
                <a:lnTo>
                  <a:pt x="852" y="13870"/>
                </a:lnTo>
                <a:lnTo>
                  <a:pt x="973" y="13676"/>
                </a:lnTo>
                <a:lnTo>
                  <a:pt x="1241" y="13359"/>
                </a:lnTo>
                <a:lnTo>
                  <a:pt x="1557" y="13043"/>
                </a:lnTo>
                <a:lnTo>
                  <a:pt x="1874" y="12775"/>
                </a:lnTo>
                <a:lnTo>
                  <a:pt x="2190" y="12532"/>
                </a:lnTo>
                <a:lnTo>
                  <a:pt x="2409" y="12386"/>
                </a:lnTo>
                <a:lnTo>
                  <a:pt x="2604" y="12289"/>
                </a:lnTo>
                <a:lnTo>
                  <a:pt x="3042" y="12070"/>
                </a:lnTo>
                <a:lnTo>
                  <a:pt x="3480" y="11924"/>
                </a:lnTo>
                <a:lnTo>
                  <a:pt x="3942" y="11778"/>
                </a:lnTo>
                <a:lnTo>
                  <a:pt x="4234" y="11680"/>
                </a:lnTo>
                <a:lnTo>
                  <a:pt x="4574" y="11607"/>
                </a:lnTo>
                <a:lnTo>
                  <a:pt x="5231" y="11437"/>
                </a:lnTo>
                <a:close/>
                <a:moveTo>
                  <a:pt x="8200" y="1"/>
                </a:moveTo>
                <a:lnTo>
                  <a:pt x="7811" y="50"/>
                </a:lnTo>
                <a:lnTo>
                  <a:pt x="7470" y="123"/>
                </a:lnTo>
                <a:lnTo>
                  <a:pt x="7154" y="244"/>
                </a:lnTo>
                <a:lnTo>
                  <a:pt x="6667" y="463"/>
                </a:lnTo>
                <a:lnTo>
                  <a:pt x="6424" y="609"/>
                </a:lnTo>
                <a:lnTo>
                  <a:pt x="6278" y="731"/>
                </a:lnTo>
                <a:lnTo>
                  <a:pt x="6205" y="804"/>
                </a:lnTo>
                <a:lnTo>
                  <a:pt x="6180" y="853"/>
                </a:lnTo>
                <a:lnTo>
                  <a:pt x="6205" y="926"/>
                </a:lnTo>
                <a:lnTo>
                  <a:pt x="6253" y="974"/>
                </a:lnTo>
                <a:lnTo>
                  <a:pt x="6302" y="999"/>
                </a:lnTo>
                <a:lnTo>
                  <a:pt x="6472" y="999"/>
                </a:lnTo>
                <a:lnTo>
                  <a:pt x="6594" y="950"/>
                </a:lnTo>
                <a:lnTo>
                  <a:pt x="6716" y="877"/>
                </a:lnTo>
                <a:lnTo>
                  <a:pt x="7178" y="682"/>
                </a:lnTo>
                <a:lnTo>
                  <a:pt x="7421" y="585"/>
                </a:lnTo>
                <a:lnTo>
                  <a:pt x="7665" y="488"/>
                </a:lnTo>
                <a:lnTo>
                  <a:pt x="8005" y="439"/>
                </a:lnTo>
                <a:lnTo>
                  <a:pt x="8346" y="415"/>
                </a:lnTo>
                <a:lnTo>
                  <a:pt x="8735" y="439"/>
                </a:lnTo>
                <a:lnTo>
                  <a:pt x="9125" y="488"/>
                </a:lnTo>
                <a:lnTo>
                  <a:pt x="9490" y="585"/>
                </a:lnTo>
                <a:lnTo>
                  <a:pt x="9855" y="707"/>
                </a:lnTo>
                <a:lnTo>
                  <a:pt x="10195" y="828"/>
                </a:lnTo>
                <a:lnTo>
                  <a:pt x="10487" y="974"/>
                </a:lnTo>
                <a:lnTo>
                  <a:pt x="10706" y="1096"/>
                </a:lnTo>
                <a:lnTo>
                  <a:pt x="10877" y="1242"/>
                </a:lnTo>
                <a:lnTo>
                  <a:pt x="11023" y="1412"/>
                </a:lnTo>
                <a:lnTo>
                  <a:pt x="11169" y="1583"/>
                </a:lnTo>
                <a:lnTo>
                  <a:pt x="11290" y="1801"/>
                </a:lnTo>
                <a:lnTo>
                  <a:pt x="11388" y="1996"/>
                </a:lnTo>
                <a:lnTo>
                  <a:pt x="11485" y="2215"/>
                </a:lnTo>
                <a:lnTo>
                  <a:pt x="11558" y="2458"/>
                </a:lnTo>
                <a:lnTo>
                  <a:pt x="11655" y="2921"/>
                </a:lnTo>
                <a:lnTo>
                  <a:pt x="11728" y="3407"/>
                </a:lnTo>
                <a:lnTo>
                  <a:pt x="11753" y="3894"/>
                </a:lnTo>
                <a:lnTo>
                  <a:pt x="11753" y="4356"/>
                </a:lnTo>
                <a:lnTo>
                  <a:pt x="11217" y="4356"/>
                </a:lnTo>
                <a:lnTo>
                  <a:pt x="10974" y="4332"/>
                </a:lnTo>
                <a:lnTo>
                  <a:pt x="10731" y="4259"/>
                </a:lnTo>
                <a:lnTo>
                  <a:pt x="10487" y="4210"/>
                </a:lnTo>
                <a:lnTo>
                  <a:pt x="10244" y="4113"/>
                </a:lnTo>
                <a:lnTo>
                  <a:pt x="9782" y="3918"/>
                </a:lnTo>
                <a:lnTo>
                  <a:pt x="9319" y="3675"/>
                </a:lnTo>
                <a:lnTo>
                  <a:pt x="8881" y="3432"/>
                </a:lnTo>
                <a:lnTo>
                  <a:pt x="8419" y="3164"/>
                </a:lnTo>
                <a:lnTo>
                  <a:pt x="7981" y="2921"/>
                </a:lnTo>
                <a:lnTo>
                  <a:pt x="7908" y="2896"/>
                </a:lnTo>
                <a:lnTo>
                  <a:pt x="7835" y="2896"/>
                </a:lnTo>
                <a:lnTo>
                  <a:pt x="7786" y="2921"/>
                </a:lnTo>
                <a:lnTo>
                  <a:pt x="7738" y="2945"/>
                </a:lnTo>
                <a:lnTo>
                  <a:pt x="7689" y="2994"/>
                </a:lnTo>
                <a:lnTo>
                  <a:pt x="7665" y="3042"/>
                </a:lnTo>
                <a:lnTo>
                  <a:pt x="7640" y="3115"/>
                </a:lnTo>
                <a:lnTo>
                  <a:pt x="7640" y="3164"/>
                </a:lnTo>
                <a:lnTo>
                  <a:pt x="7713" y="3529"/>
                </a:lnTo>
                <a:lnTo>
                  <a:pt x="7786" y="3894"/>
                </a:lnTo>
                <a:lnTo>
                  <a:pt x="7640" y="3797"/>
                </a:lnTo>
                <a:lnTo>
                  <a:pt x="7494" y="3699"/>
                </a:lnTo>
                <a:lnTo>
                  <a:pt x="7202" y="3432"/>
                </a:lnTo>
                <a:lnTo>
                  <a:pt x="6959" y="3140"/>
                </a:lnTo>
                <a:lnTo>
                  <a:pt x="6740" y="2799"/>
                </a:lnTo>
                <a:lnTo>
                  <a:pt x="6545" y="2458"/>
                </a:lnTo>
                <a:lnTo>
                  <a:pt x="6424" y="2118"/>
                </a:lnTo>
                <a:lnTo>
                  <a:pt x="6399" y="1947"/>
                </a:lnTo>
                <a:lnTo>
                  <a:pt x="6375" y="1777"/>
                </a:lnTo>
                <a:lnTo>
                  <a:pt x="6375" y="1607"/>
                </a:lnTo>
                <a:lnTo>
                  <a:pt x="6399" y="1461"/>
                </a:lnTo>
                <a:lnTo>
                  <a:pt x="6399" y="1388"/>
                </a:lnTo>
                <a:lnTo>
                  <a:pt x="6399" y="1339"/>
                </a:lnTo>
                <a:lnTo>
                  <a:pt x="6351" y="1291"/>
                </a:lnTo>
                <a:lnTo>
                  <a:pt x="6302" y="1266"/>
                </a:lnTo>
                <a:lnTo>
                  <a:pt x="6205" y="1266"/>
                </a:lnTo>
                <a:lnTo>
                  <a:pt x="6156" y="1291"/>
                </a:lnTo>
                <a:lnTo>
                  <a:pt x="6107" y="1339"/>
                </a:lnTo>
                <a:lnTo>
                  <a:pt x="6034" y="1485"/>
                </a:lnTo>
                <a:lnTo>
                  <a:pt x="6010" y="1655"/>
                </a:lnTo>
                <a:lnTo>
                  <a:pt x="5815" y="1680"/>
                </a:lnTo>
                <a:lnTo>
                  <a:pt x="5645" y="1728"/>
                </a:lnTo>
                <a:lnTo>
                  <a:pt x="5475" y="1826"/>
                </a:lnTo>
                <a:lnTo>
                  <a:pt x="5304" y="1923"/>
                </a:lnTo>
                <a:lnTo>
                  <a:pt x="5085" y="2069"/>
                </a:lnTo>
                <a:lnTo>
                  <a:pt x="4891" y="2215"/>
                </a:lnTo>
                <a:lnTo>
                  <a:pt x="4720" y="2337"/>
                </a:lnTo>
                <a:lnTo>
                  <a:pt x="4647" y="2410"/>
                </a:lnTo>
                <a:lnTo>
                  <a:pt x="4599" y="2507"/>
                </a:lnTo>
                <a:lnTo>
                  <a:pt x="4574" y="2531"/>
                </a:lnTo>
                <a:lnTo>
                  <a:pt x="4599" y="2556"/>
                </a:lnTo>
                <a:lnTo>
                  <a:pt x="4623" y="2580"/>
                </a:lnTo>
                <a:lnTo>
                  <a:pt x="4647" y="2604"/>
                </a:lnTo>
                <a:lnTo>
                  <a:pt x="4745" y="2580"/>
                </a:lnTo>
                <a:lnTo>
                  <a:pt x="4818" y="2556"/>
                </a:lnTo>
                <a:lnTo>
                  <a:pt x="4988" y="2458"/>
                </a:lnTo>
                <a:lnTo>
                  <a:pt x="5280" y="2239"/>
                </a:lnTo>
                <a:lnTo>
                  <a:pt x="5621" y="1996"/>
                </a:lnTo>
                <a:lnTo>
                  <a:pt x="5986" y="1801"/>
                </a:lnTo>
                <a:lnTo>
                  <a:pt x="5986" y="1996"/>
                </a:lnTo>
                <a:lnTo>
                  <a:pt x="6034" y="2166"/>
                </a:lnTo>
                <a:lnTo>
                  <a:pt x="6083" y="2337"/>
                </a:lnTo>
                <a:lnTo>
                  <a:pt x="6156" y="2531"/>
                </a:lnTo>
                <a:lnTo>
                  <a:pt x="6302" y="2872"/>
                </a:lnTo>
                <a:lnTo>
                  <a:pt x="6472" y="3164"/>
                </a:lnTo>
                <a:lnTo>
                  <a:pt x="6618" y="3359"/>
                </a:lnTo>
                <a:lnTo>
                  <a:pt x="6764" y="3578"/>
                </a:lnTo>
                <a:lnTo>
                  <a:pt x="6959" y="3772"/>
                </a:lnTo>
                <a:lnTo>
                  <a:pt x="7129" y="3967"/>
                </a:lnTo>
                <a:lnTo>
                  <a:pt x="7348" y="4137"/>
                </a:lnTo>
                <a:lnTo>
                  <a:pt x="7567" y="4283"/>
                </a:lnTo>
                <a:lnTo>
                  <a:pt x="7811" y="4381"/>
                </a:lnTo>
                <a:lnTo>
                  <a:pt x="8054" y="4454"/>
                </a:lnTo>
                <a:lnTo>
                  <a:pt x="8151" y="4454"/>
                </a:lnTo>
                <a:lnTo>
                  <a:pt x="8249" y="4381"/>
                </a:lnTo>
                <a:lnTo>
                  <a:pt x="8297" y="4356"/>
                </a:lnTo>
                <a:lnTo>
                  <a:pt x="8322" y="4308"/>
                </a:lnTo>
                <a:lnTo>
                  <a:pt x="8322" y="4235"/>
                </a:lnTo>
                <a:lnTo>
                  <a:pt x="8322" y="4186"/>
                </a:lnTo>
                <a:lnTo>
                  <a:pt x="8151" y="3505"/>
                </a:lnTo>
                <a:lnTo>
                  <a:pt x="8151" y="3505"/>
                </a:lnTo>
                <a:lnTo>
                  <a:pt x="8881" y="3918"/>
                </a:lnTo>
                <a:lnTo>
                  <a:pt x="9587" y="4283"/>
                </a:lnTo>
                <a:lnTo>
                  <a:pt x="9952" y="4429"/>
                </a:lnTo>
                <a:lnTo>
                  <a:pt x="10317" y="4575"/>
                </a:lnTo>
                <a:lnTo>
                  <a:pt x="10682" y="4697"/>
                </a:lnTo>
                <a:lnTo>
                  <a:pt x="11071" y="4746"/>
                </a:lnTo>
                <a:lnTo>
                  <a:pt x="11169" y="4940"/>
                </a:lnTo>
                <a:lnTo>
                  <a:pt x="11242" y="5111"/>
                </a:lnTo>
                <a:lnTo>
                  <a:pt x="11266" y="5281"/>
                </a:lnTo>
                <a:lnTo>
                  <a:pt x="11266" y="5451"/>
                </a:lnTo>
                <a:lnTo>
                  <a:pt x="11242" y="5792"/>
                </a:lnTo>
                <a:lnTo>
                  <a:pt x="11266" y="5865"/>
                </a:lnTo>
                <a:lnTo>
                  <a:pt x="11315" y="5938"/>
                </a:lnTo>
                <a:lnTo>
                  <a:pt x="11363" y="5987"/>
                </a:lnTo>
                <a:lnTo>
                  <a:pt x="11509" y="5987"/>
                </a:lnTo>
                <a:lnTo>
                  <a:pt x="11582" y="5962"/>
                </a:lnTo>
                <a:lnTo>
                  <a:pt x="11631" y="5914"/>
                </a:lnTo>
                <a:lnTo>
                  <a:pt x="11655" y="5841"/>
                </a:lnTo>
                <a:lnTo>
                  <a:pt x="11704" y="5622"/>
                </a:lnTo>
                <a:lnTo>
                  <a:pt x="11704" y="5354"/>
                </a:lnTo>
                <a:lnTo>
                  <a:pt x="11680" y="5135"/>
                </a:lnTo>
                <a:lnTo>
                  <a:pt x="11607" y="4892"/>
                </a:lnTo>
                <a:lnTo>
                  <a:pt x="11558" y="4794"/>
                </a:lnTo>
                <a:lnTo>
                  <a:pt x="11680" y="4770"/>
                </a:lnTo>
                <a:lnTo>
                  <a:pt x="11801" y="4940"/>
                </a:lnTo>
                <a:lnTo>
                  <a:pt x="11923" y="5111"/>
                </a:lnTo>
                <a:lnTo>
                  <a:pt x="11996" y="5305"/>
                </a:lnTo>
                <a:lnTo>
                  <a:pt x="12044" y="5500"/>
                </a:lnTo>
                <a:lnTo>
                  <a:pt x="12069" y="5695"/>
                </a:lnTo>
                <a:lnTo>
                  <a:pt x="12093" y="5889"/>
                </a:lnTo>
                <a:lnTo>
                  <a:pt x="12069" y="6108"/>
                </a:lnTo>
                <a:lnTo>
                  <a:pt x="12044" y="6303"/>
                </a:lnTo>
                <a:lnTo>
                  <a:pt x="11996" y="6522"/>
                </a:lnTo>
                <a:lnTo>
                  <a:pt x="11899" y="6692"/>
                </a:lnTo>
                <a:lnTo>
                  <a:pt x="11801" y="6887"/>
                </a:lnTo>
                <a:lnTo>
                  <a:pt x="11655" y="7033"/>
                </a:lnTo>
                <a:lnTo>
                  <a:pt x="11631" y="7082"/>
                </a:lnTo>
                <a:lnTo>
                  <a:pt x="11631" y="6936"/>
                </a:lnTo>
                <a:lnTo>
                  <a:pt x="11631" y="6814"/>
                </a:lnTo>
                <a:lnTo>
                  <a:pt x="11582" y="6717"/>
                </a:lnTo>
                <a:lnTo>
                  <a:pt x="11509" y="6619"/>
                </a:lnTo>
                <a:lnTo>
                  <a:pt x="11436" y="6571"/>
                </a:lnTo>
                <a:lnTo>
                  <a:pt x="11290" y="6571"/>
                </a:lnTo>
                <a:lnTo>
                  <a:pt x="11242" y="6619"/>
                </a:lnTo>
                <a:lnTo>
                  <a:pt x="11193" y="6668"/>
                </a:lnTo>
                <a:lnTo>
                  <a:pt x="11169" y="6717"/>
                </a:lnTo>
                <a:lnTo>
                  <a:pt x="11169" y="6790"/>
                </a:lnTo>
                <a:lnTo>
                  <a:pt x="11193" y="6863"/>
                </a:lnTo>
                <a:lnTo>
                  <a:pt x="11169" y="6838"/>
                </a:lnTo>
                <a:lnTo>
                  <a:pt x="11144" y="6863"/>
                </a:lnTo>
                <a:lnTo>
                  <a:pt x="11144" y="6984"/>
                </a:lnTo>
                <a:lnTo>
                  <a:pt x="11071" y="7228"/>
                </a:lnTo>
                <a:lnTo>
                  <a:pt x="10974" y="7447"/>
                </a:lnTo>
                <a:lnTo>
                  <a:pt x="10755" y="7933"/>
                </a:lnTo>
                <a:lnTo>
                  <a:pt x="10487" y="8396"/>
                </a:lnTo>
                <a:lnTo>
                  <a:pt x="10317" y="8663"/>
                </a:lnTo>
                <a:lnTo>
                  <a:pt x="10098" y="8907"/>
                </a:lnTo>
                <a:lnTo>
                  <a:pt x="9879" y="9126"/>
                </a:lnTo>
                <a:lnTo>
                  <a:pt x="9611" y="9320"/>
                </a:lnTo>
                <a:lnTo>
                  <a:pt x="9344" y="9491"/>
                </a:lnTo>
                <a:lnTo>
                  <a:pt x="9052" y="9637"/>
                </a:lnTo>
                <a:lnTo>
                  <a:pt x="8735" y="9734"/>
                </a:lnTo>
                <a:lnTo>
                  <a:pt x="8419" y="9782"/>
                </a:lnTo>
                <a:lnTo>
                  <a:pt x="8078" y="9807"/>
                </a:lnTo>
                <a:lnTo>
                  <a:pt x="7738" y="9782"/>
                </a:lnTo>
                <a:lnTo>
                  <a:pt x="7397" y="9709"/>
                </a:lnTo>
                <a:lnTo>
                  <a:pt x="7056" y="9612"/>
                </a:lnTo>
                <a:lnTo>
                  <a:pt x="6716" y="9466"/>
                </a:lnTo>
                <a:lnTo>
                  <a:pt x="6424" y="9296"/>
                </a:lnTo>
                <a:lnTo>
                  <a:pt x="6107" y="9126"/>
                </a:lnTo>
                <a:lnTo>
                  <a:pt x="5840" y="8907"/>
                </a:lnTo>
                <a:lnTo>
                  <a:pt x="5596" y="8712"/>
                </a:lnTo>
                <a:lnTo>
                  <a:pt x="5377" y="8469"/>
                </a:lnTo>
                <a:lnTo>
                  <a:pt x="5158" y="8225"/>
                </a:lnTo>
                <a:lnTo>
                  <a:pt x="4988" y="7958"/>
                </a:lnTo>
                <a:lnTo>
                  <a:pt x="4891" y="7787"/>
                </a:lnTo>
                <a:lnTo>
                  <a:pt x="4818" y="7641"/>
                </a:lnTo>
                <a:lnTo>
                  <a:pt x="4696" y="7301"/>
                </a:lnTo>
                <a:lnTo>
                  <a:pt x="4599" y="6960"/>
                </a:lnTo>
                <a:lnTo>
                  <a:pt x="4477" y="6644"/>
                </a:lnTo>
                <a:lnTo>
                  <a:pt x="4428" y="6571"/>
                </a:lnTo>
                <a:lnTo>
                  <a:pt x="4355" y="6546"/>
                </a:lnTo>
                <a:lnTo>
                  <a:pt x="4282" y="6571"/>
                </a:lnTo>
                <a:lnTo>
                  <a:pt x="4258" y="6595"/>
                </a:lnTo>
                <a:lnTo>
                  <a:pt x="4234" y="6644"/>
                </a:lnTo>
                <a:lnTo>
                  <a:pt x="4209" y="6936"/>
                </a:lnTo>
                <a:lnTo>
                  <a:pt x="4234" y="7228"/>
                </a:lnTo>
                <a:lnTo>
                  <a:pt x="4088" y="7130"/>
                </a:lnTo>
                <a:lnTo>
                  <a:pt x="3966" y="7033"/>
                </a:lnTo>
                <a:lnTo>
                  <a:pt x="3845" y="6911"/>
                </a:lnTo>
                <a:lnTo>
                  <a:pt x="3772" y="6790"/>
                </a:lnTo>
                <a:lnTo>
                  <a:pt x="3699" y="6644"/>
                </a:lnTo>
                <a:lnTo>
                  <a:pt x="3650" y="6473"/>
                </a:lnTo>
                <a:lnTo>
                  <a:pt x="3577" y="6133"/>
                </a:lnTo>
                <a:lnTo>
                  <a:pt x="3553" y="5816"/>
                </a:lnTo>
                <a:lnTo>
                  <a:pt x="3577" y="5670"/>
                </a:lnTo>
                <a:lnTo>
                  <a:pt x="3601" y="5524"/>
                </a:lnTo>
                <a:lnTo>
                  <a:pt x="3650" y="5378"/>
                </a:lnTo>
                <a:lnTo>
                  <a:pt x="3699" y="5232"/>
                </a:lnTo>
                <a:lnTo>
                  <a:pt x="3772" y="5111"/>
                </a:lnTo>
                <a:lnTo>
                  <a:pt x="3893" y="5013"/>
                </a:lnTo>
                <a:lnTo>
                  <a:pt x="3942" y="5013"/>
                </a:lnTo>
                <a:lnTo>
                  <a:pt x="3918" y="5208"/>
                </a:lnTo>
                <a:lnTo>
                  <a:pt x="3942" y="5403"/>
                </a:lnTo>
                <a:lnTo>
                  <a:pt x="3966" y="5476"/>
                </a:lnTo>
                <a:lnTo>
                  <a:pt x="4015" y="5549"/>
                </a:lnTo>
                <a:lnTo>
                  <a:pt x="4063" y="5622"/>
                </a:lnTo>
                <a:lnTo>
                  <a:pt x="4136" y="5670"/>
                </a:lnTo>
                <a:lnTo>
                  <a:pt x="4209" y="5695"/>
                </a:lnTo>
                <a:lnTo>
                  <a:pt x="4258" y="5670"/>
                </a:lnTo>
                <a:lnTo>
                  <a:pt x="4307" y="5646"/>
                </a:lnTo>
                <a:lnTo>
                  <a:pt x="4355" y="5597"/>
                </a:lnTo>
                <a:lnTo>
                  <a:pt x="4355" y="5476"/>
                </a:lnTo>
                <a:lnTo>
                  <a:pt x="4355" y="5403"/>
                </a:lnTo>
                <a:lnTo>
                  <a:pt x="4307" y="5208"/>
                </a:lnTo>
                <a:lnTo>
                  <a:pt x="4331" y="5086"/>
                </a:lnTo>
                <a:lnTo>
                  <a:pt x="4355" y="4965"/>
                </a:lnTo>
                <a:lnTo>
                  <a:pt x="4453" y="4746"/>
                </a:lnTo>
                <a:lnTo>
                  <a:pt x="4550" y="4575"/>
                </a:lnTo>
                <a:lnTo>
                  <a:pt x="4647" y="4405"/>
                </a:lnTo>
                <a:lnTo>
                  <a:pt x="5085" y="4016"/>
                </a:lnTo>
                <a:lnTo>
                  <a:pt x="5377" y="3748"/>
                </a:lnTo>
                <a:lnTo>
                  <a:pt x="5669" y="3432"/>
                </a:lnTo>
                <a:lnTo>
                  <a:pt x="5791" y="3237"/>
                </a:lnTo>
                <a:lnTo>
                  <a:pt x="5888" y="3067"/>
                </a:lnTo>
                <a:lnTo>
                  <a:pt x="5961" y="2872"/>
                </a:lnTo>
                <a:lnTo>
                  <a:pt x="6010" y="2677"/>
                </a:lnTo>
                <a:lnTo>
                  <a:pt x="5986" y="2629"/>
                </a:lnTo>
                <a:lnTo>
                  <a:pt x="5937" y="2604"/>
                </a:lnTo>
                <a:lnTo>
                  <a:pt x="5888" y="2604"/>
                </a:lnTo>
                <a:lnTo>
                  <a:pt x="5864" y="2629"/>
                </a:lnTo>
                <a:lnTo>
                  <a:pt x="5718" y="2750"/>
                </a:lnTo>
                <a:lnTo>
                  <a:pt x="5596" y="2921"/>
                </a:lnTo>
                <a:lnTo>
                  <a:pt x="5377" y="3237"/>
                </a:lnTo>
                <a:lnTo>
                  <a:pt x="5110" y="3505"/>
                </a:lnTo>
                <a:lnTo>
                  <a:pt x="4818" y="3772"/>
                </a:lnTo>
                <a:lnTo>
                  <a:pt x="4647" y="3894"/>
                </a:lnTo>
                <a:lnTo>
                  <a:pt x="4453" y="4040"/>
                </a:lnTo>
                <a:lnTo>
                  <a:pt x="4063" y="4332"/>
                </a:lnTo>
                <a:lnTo>
                  <a:pt x="4112" y="3894"/>
                </a:lnTo>
                <a:lnTo>
                  <a:pt x="4209" y="3456"/>
                </a:lnTo>
                <a:lnTo>
                  <a:pt x="4331" y="3042"/>
                </a:lnTo>
                <a:lnTo>
                  <a:pt x="4477" y="2629"/>
                </a:lnTo>
                <a:lnTo>
                  <a:pt x="4599" y="2337"/>
                </a:lnTo>
                <a:lnTo>
                  <a:pt x="4769" y="2045"/>
                </a:lnTo>
                <a:lnTo>
                  <a:pt x="4939" y="1777"/>
                </a:lnTo>
                <a:lnTo>
                  <a:pt x="5158" y="1558"/>
                </a:lnTo>
                <a:lnTo>
                  <a:pt x="5256" y="1485"/>
                </a:lnTo>
                <a:lnTo>
                  <a:pt x="5377" y="1412"/>
                </a:lnTo>
                <a:lnTo>
                  <a:pt x="5596" y="1364"/>
                </a:lnTo>
                <a:lnTo>
                  <a:pt x="5815" y="1315"/>
                </a:lnTo>
                <a:lnTo>
                  <a:pt x="5913" y="1291"/>
                </a:lnTo>
                <a:lnTo>
                  <a:pt x="6034" y="1242"/>
                </a:lnTo>
                <a:lnTo>
                  <a:pt x="6034" y="1218"/>
                </a:lnTo>
                <a:lnTo>
                  <a:pt x="6034" y="1193"/>
                </a:lnTo>
                <a:lnTo>
                  <a:pt x="5961" y="1096"/>
                </a:lnTo>
                <a:lnTo>
                  <a:pt x="5888" y="1023"/>
                </a:lnTo>
                <a:lnTo>
                  <a:pt x="5767" y="974"/>
                </a:lnTo>
                <a:lnTo>
                  <a:pt x="5523" y="974"/>
                </a:lnTo>
                <a:lnTo>
                  <a:pt x="5402" y="999"/>
                </a:lnTo>
                <a:lnTo>
                  <a:pt x="5183" y="1072"/>
                </a:lnTo>
                <a:lnTo>
                  <a:pt x="5037" y="1145"/>
                </a:lnTo>
                <a:lnTo>
                  <a:pt x="4915" y="1242"/>
                </a:lnTo>
                <a:lnTo>
                  <a:pt x="4793" y="1364"/>
                </a:lnTo>
                <a:lnTo>
                  <a:pt x="4672" y="1485"/>
                </a:lnTo>
                <a:lnTo>
                  <a:pt x="4477" y="1728"/>
                </a:lnTo>
                <a:lnTo>
                  <a:pt x="4307" y="2020"/>
                </a:lnTo>
                <a:lnTo>
                  <a:pt x="4161" y="2312"/>
                </a:lnTo>
                <a:lnTo>
                  <a:pt x="4015" y="2653"/>
                </a:lnTo>
                <a:lnTo>
                  <a:pt x="3893" y="3018"/>
                </a:lnTo>
                <a:lnTo>
                  <a:pt x="3772" y="3359"/>
                </a:lnTo>
                <a:lnTo>
                  <a:pt x="3699" y="3724"/>
                </a:lnTo>
                <a:lnTo>
                  <a:pt x="3650" y="4113"/>
                </a:lnTo>
                <a:lnTo>
                  <a:pt x="3650" y="4454"/>
                </a:lnTo>
                <a:lnTo>
                  <a:pt x="3674" y="4819"/>
                </a:lnTo>
                <a:lnTo>
                  <a:pt x="3553" y="4892"/>
                </a:lnTo>
                <a:lnTo>
                  <a:pt x="3455" y="5038"/>
                </a:lnTo>
                <a:lnTo>
                  <a:pt x="3382" y="5184"/>
                </a:lnTo>
                <a:lnTo>
                  <a:pt x="3334" y="5378"/>
                </a:lnTo>
                <a:lnTo>
                  <a:pt x="3236" y="5719"/>
                </a:lnTo>
                <a:lnTo>
                  <a:pt x="3212" y="5962"/>
                </a:lnTo>
                <a:lnTo>
                  <a:pt x="3236" y="6230"/>
                </a:lnTo>
                <a:lnTo>
                  <a:pt x="3285" y="6522"/>
                </a:lnTo>
                <a:lnTo>
                  <a:pt x="3358" y="6814"/>
                </a:lnTo>
                <a:lnTo>
                  <a:pt x="3480" y="7082"/>
                </a:lnTo>
                <a:lnTo>
                  <a:pt x="3626" y="7325"/>
                </a:lnTo>
                <a:lnTo>
                  <a:pt x="3723" y="7422"/>
                </a:lnTo>
                <a:lnTo>
                  <a:pt x="3845" y="7520"/>
                </a:lnTo>
                <a:lnTo>
                  <a:pt x="3942" y="7593"/>
                </a:lnTo>
                <a:lnTo>
                  <a:pt x="4063" y="7641"/>
                </a:lnTo>
                <a:lnTo>
                  <a:pt x="4209" y="7690"/>
                </a:lnTo>
                <a:lnTo>
                  <a:pt x="4355" y="7690"/>
                </a:lnTo>
                <a:lnTo>
                  <a:pt x="4477" y="7933"/>
                </a:lnTo>
                <a:lnTo>
                  <a:pt x="4599" y="8177"/>
                </a:lnTo>
                <a:lnTo>
                  <a:pt x="4745" y="8396"/>
                </a:lnTo>
                <a:lnTo>
                  <a:pt x="4915" y="8615"/>
                </a:lnTo>
                <a:lnTo>
                  <a:pt x="5085" y="8809"/>
                </a:lnTo>
                <a:lnTo>
                  <a:pt x="5256" y="8980"/>
                </a:lnTo>
                <a:lnTo>
                  <a:pt x="5645" y="9320"/>
                </a:lnTo>
                <a:lnTo>
                  <a:pt x="6010" y="9588"/>
                </a:lnTo>
                <a:lnTo>
                  <a:pt x="6424" y="9831"/>
                </a:lnTo>
                <a:lnTo>
                  <a:pt x="6351" y="9855"/>
                </a:lnTo>
                <a:lnTo>
                  <a:pt x="6278" y="9928"/>
                </a:lnTo>
                <a:lnTo>
                  <a:pt x="6253" y="10001"/>
                </a:lnTo>
                <a:lnTo>
                  <a:pt x="6205" y="10074"/>
                </a:lnTo>
                <a:lnTo>
                  <a:pt x="6180" y="10269"/>
                </a:lnTo>
                <a:lnTo>
                  <a:pt x="6156" y="10464"/>
                </a:lnTo>
                <a:lnTo>
                  <a:pt x="6156" y="10610"/>
                </a:lnTo>
                <a:lnTo>
                  <a:pt x="6180" y="10804"/>
                </a:lnTo>
                <a:lnTo>
                  <a:pt x="6010" y="10829"/>
                </a:lnTo>
                <a:lnTo>
                  <a:pt x="5864" y="10853"/>
                </a:lnTo>
                <a:lnTo>
                  <a:pt x="5596" y="10902"/>
                </a:lnTo>
                <a:lnTo>
                  <a:pt x="5231" y="10975"/>
                </a:lnTo>
                <a:lnTo>
                  <a:pt x="4866" y="11072"/>
                </a:lnTo>
                <a:lnTo>
                  <a:pt x="4161" y="11242"/>
                </a:lnTo>
                <a:lnTo>
                  <a:pt x="3480" y="11437"/>
                </a:lnTo>
                <a:lnTo>
                  <a:pt x="2993" y="11632"/>
                </a:lnTo>
                <a:lnTo>
                  <a:pt x="2531" y="11826"/>
                </a:lnTo>
                <a:lnTo>
                  <a:pt x="2068" y="12070"/>
                </a:lnTo>
                <a:lnTo>
                  <a:pt x="1655" y="12362"/>
                </a:lnTo>
                <a:lnTo>
                  <a:pt x="1314" y="12654"/>
                </a:lnTo>
                <a:lnTo>
                  <a:pt x="973" y="12970"/>
                </a:lnTo>
                <a:lnTo>
                  <a:pt x="681" y="13335"/>
                </a:lnTo>
                <a:lnTo>
                  <a:pt x="414" y="13700"/>
                </a:lnTo>
                <a:lnTo>
                  <a:pt x="316" y="13919"/>
                </a:lnTo>
                <a:lnTo>
                  <a:pt x="219" y="14114"/>
                </a:lnTo>
                <a:lnTo>
                  <a:pt x="122" y="14333"/>
                </a:lnTo>
                <a:lnTo>
                  <a:pt x="73" y="14552"/>
                </a:lnTo>
                <a:lnTo>
                  <a:pt x="24" y="14771"/>
                </a:lnTo>
                <a:lnTo>
                  <a:pt x="0" y="14990"/>
                </a:lnTo>
                <a:lnTo>
                  <a:pt x="24" y="15209"/>
                </a:lnTo>
                <a:lnTo>
                  <a:pt x="49" y="15428"/>
                </a:lnTo>
                <a:lnTo>
                  <a:pt x="73" y="15525"/>
                </a:lnTo>
                <a:lnTo>
                  <a:pt x="122" y="15574"/>
                </a:lnTo>
                <a:lnTo>
                  <a:pt x="170" y="15598"/>
                </a:lnTo>
                <a:lnTo>
                  <a:pt x="243" y="15598"/>
                </a:lnTo>
                <a:lnTo>
                  <a:pt x="316" y="15671"/>
                </a:lnTo>
                <a:lnTo>
                  <a:pt x="414" y="15695"/>
                </a:lnTo>
                <a:lnTo>
                  <a:pt x="803" y="15720"/>
                </a:lnTo>
                <a:lnTo>
                  <a:pt x="1217" y="15793"/>
                </a:lnTo>
                <a:lnTo>
                  <a:pt x="1606" y="15890"/>
                </a:lnTo>
                <a:lnTo>
                  <a:pt x="1995" y="15987"/>
                </a:lnTo>
                <a:lnTo>
                  <a:pt x="2774" y="16231"/>
                </a:lnTo>
                <a:lnTo>
                  <a:pt x="3163" y="16328"/>
                </a:lnTo>
                <a:lnTo>
                  <a:pt x="3553" y="16401"/>
                </a:lnTo>
                <a:lnTo>
                  <a:pt x="4599" y="16498"/>
                </a:lnTo>
                <a:lnTo>
                  <a:pt x="5669" y="16547"/>
                </a:lnTo>
                <a:lnTo>
                  <a:pt x="6716" y="16596"/>
                </a:lnTo>
                <a:lnTo>
                  <a:pt x="7762" y="16620"/>
                </a:lnTo>
                <a:lnTo>
                  <a:pt x="9879" y="16620"/>
                </a:lnTo>
                <a:lnTo>
                  <a:pt x="10950" y="16547"/>
                </a:lnTo>
                <a:lnTo>
                  <a:pt x="11996" y="16450"/>
                </a:lnTo>
                <a:lnTo>
                  <a:pt x="12823" y="16352"/>
                </a:lnTo>
                <a:lnTo>
                  <a:pt x="13626" y="16255"/>
                </a:lnTo>
                <a:lnTo>
                  <a:pt x="14040" y="16206"/>
                </a:lnTo>
                <a:lnTo>
                  <a:pt x="14453" y="16109"/>
                </a:lnTo>
                <a:lnTo>
                  <a:pt x="14843" y="16012"/>
                </a:lnTo>
                <a:lnTo>
                  <a:pt x="15232" y="15890"/>
                </a:lnTo>
                <a:lnTo>
                  <a:pt x="15305" y="15841"/>
                </a:lnTo>
                <a:lnTo>
                  <a:pt x="15378" y="15768"/>
                </a:lnTo>
                <a:lnTo>
                  <a:pt x="15402" y="15695"/>
                </a:lnTo>
                <a:lnTo>
                  <a:pt x="15427" y="15622"/>
                </a:lnTo>
                <a:lnTo>
                  <a:pt x="15524" y="15622"/>
                </a:lnTo>
                <a:lnTo>
                  <a:pt x="15621" y="15574"/>
                </a:lnTo>
                <a:lnTo>
                  <a:pt x="15670" y="15549"/>
                </a:lnTo>
                <a:lnTo>
                  <a:pt x="15694" y="15501"/>
                </a:lnTo>
                <a:lnTo>
                  <a:pt x="15694" y="15452"/>
                </a:lnTo>
                <a:lnTo>
                  <a:pt x="15694" y="15379"/>
                </a:lnTo>
                <a:lnTo>
                  <a:pt x="15646" y="14965"/>
                </a:lnTo>
                <a:lnTo>
                  <a:pt x="15548" y="14576"/>
                </a:lnTo>
                <a:lnTo>
                  <a:pt x="15427" y="14187"/>
                </a:lnTo>
                <a:lnTo>
                  <a:pt x="15256" y="13822"/>
                </a:lnTo>
                <a:lnTo>
                  <a:pt x="15281" y="13822"/>
                </a:lnTo>
                <a:lnTo>
                  <a:pt x="15329" y="13797"/>
                </a:lnTo>
                <a:lnTo>
                  <a:pt x="15354" y="13724"/>
                </a:lnTo>
                <a:lnTo>
                  <a:pt x="15354" y="13676"/>
                </a:lnTo>
                <a:lnTo>
                  <a:pt x="15305" y="13627"/>
                </a:lnTo>
                <a:lnTo>
                  <a:pt x="15110" y="13554"/>
                </a:lnTo>
                <a:lnTo>
                  <a:pt x="14989" y="13359"/>
                </a:lnTo>
                <a:lnTo>
                  <a:pt x="14843" y="13140"/>
                </a:lnTo>
                <a:lnTo>
                  <a:pt x="14502" y="12751"/>
                </a:lnTo>
                <a:lnTo>
                  <a:pt x="14113" y="12386"/>
                </a:lnTo>
                <a:lnTo>
                  <a:pt x="13699" y="12070"/>
                </a:lnTo>
                <a:lnTo>
                  <a:pt x="13456" y="11924"/>
                </a:lnTo>
                <a:lnTo>
                  <a:pt x="13237" y="11778"/>
                </a:lnTo>
                <a:lnTo>
                  <a:pt x="12726" y="11559"/>
                </a:lnTo>
                <a:lnTo>
                  <a:pt x="12215" y="11388"/>
                </a:lnTo>
                <a:lnTo>
                  <a:pt x="11680" y="11242"/>
                </a:lnTo>
                <a:lnTo>
                  <a:pt x="11071" y="11121"/>
                </a:lnTo>
                <a:lnTo>
                  <a:pt x="10463" y="11023"/>
                </a:lnTo>
                <a:lnTo>
                  <a:pt x="10341" y="10999"/>
                </a:lnTo>
                <a:lnTo>
                  <a:pt x="10244" y="10975"/>
                </a:lnTo>
                <a:lnTo>
                  <a:pt x="9879" y="10902"/>
                </a:lnTo>
                <a:lnTo>
                  <a:pt x="9684" y="10877"/>
                </a:lnTo>
                <a:lnTo>
                  <a:pt x="9490" y="10877"/>
                </a:lnTo>
                <a:lnTo>
                  <a:pt x="9490" y="10780"/>
                </a:lnTo>
                <a:lnTo>
                  <a:pt x="9490" y="10658"/>
                </a:lnTo>
                <a:lnTo>
                  <a:pt x="9490" y="10415"/>
                </a:lnTo>
                <a:lnTo>
                  <a:pt x="9490" y="10172"/>
                </a:lnTo>
                <a:lnTo>
                  <a:pt x="9465" y="10050"/>
                </a:lnTo>
                <a:lnTo>
                  <a:pt x="9441" y="9977"/>
                </a:lnTo>
                <a:lnTo>
                  <a:pt x="9660" y="9831"/>
                </a:lnTo>
                <a:lnTo>
                  <a:pt x="9879" y="9709"/>
                </a:lnTo>
                <a:lnTo>
                  <a:pt x="10098" y="9539"/>
                </a:lnTo>
                <a:lnTo>
                  <a:pt x="10293" y="9369"/>
                </a:lnTo>
                <a:lnTo>
                  <a:pt x="10463" y="9174"/>
                </a:lnTo>
                <a:lnTo>
                  <a:pt x="10633" y="8980"/>
                </a:lnTo>
                <a:lnTo>
                  <a:pt x="10804" y="8761"/>
                </a:lnTo>
                <a:lnTo>
                  <a:pt x="10950" y="8542"/>
                </a:lnTo>
                <a:lnTo>
                  <a:pt x="11193" y="8128"/>
                </a:lnTo>
                <a:lnTo>
                  <a:pt x="11363" y="7812"/>
                </a:lnTo>
                <a:lnTo>
                  <a:pt x="11509" y="7495"/>
                </a:lnTo>
                <a:lnTo>
                  <a:pt x="11582" y="7495"/>
                </a:lnTo>
                <a:lnTo>
                  <a:pt x="11655" y="7471"/>
                </a:lnTo>
                <a:lnTo>
                  <a:pt x="11801" y="7398"/>
                </a:lnTo>
                <a:lnTo>
                  <a:pt x="11947" y="7252"/>
                </a:lnTo>
                <a:lnTo>
                  <a:pt x="12093" y="7082"/>
                </a:lnTo>
                <a:lnTo>
                  <a:pt x="12215" y="6887"/>
                </a:lnTo>
                <a:lnTo>
                  <a:pt x="12288" y="6717"/>
                </a:lnTo>
                <a:lnTo>
                  <a:pt x="12409" y="6425"/>
                </a:lnTo>
                <a:lnTo>
                  <a:pt x="12458" y="6206"/>
                </a:lnTo>
                <a:lnTo>
                  <a:pt x="12482" y="5987"/>
                </a:lnTo>
                <a:lnTo>
                  <a:pt x="12482" y="5768"/>
                </a:lnTo>
                <a:lnTo>
                  <a:pt x="12458" y="5549"/>
                </a:lnTo>
                <a:lnTo>
                  <a:pt x="12434" y="5330"/>
                </a:lnTo>
                <a:lnTo>
                  <a:pt x="12361" y="5111"/>
                </a:lnTo>
                <a:lnTo>
                  <a:pt x="12263" y="4916"/>
                </a:lnTo>
                <a:lnTo>
                  <a:pt x="12142" y="4721"/>
                </a:lnTo>
                <a:lnTo>
                  <a:pt x="12190" y="4697"/>
                </a:lnTo>
                <a:lnTo>
                  <a:pt x="12239" y="4648"/>
                </a:lnTo>
                <a:lnTo>
                  <a:pt x="12263" y="4551"/>
                </a:lnTo>
                <a:lnTo>
                  <a:pt x="12239" y="4454"/>
                </a:lnTo>
                <a:lnTo>
                  <a:pt x="12166" y="4356"/>
                </a:lnTo>
                <a:lnTo>
                  <a:pt x="12166" y="3797"/>
                </a:lnTo>
                <a:lnTo>
                  <a:pt x="12142" y="3237"/>
                </a:lnTo>
                <a:lnTo>
                  <a:pt x="12093" y="2969"/>
                </a:lnTo>
                <a:lnTo>
                  <a:pt x="12044" y="2677"/>
                </a:lnTo>
                <a:lnTo>
                  <a:pt x="11971" y="2410"/>
                </a:lnTo>
                <a:lnTo>
                  <a:pt x="11899" y="2142"/>
                </a:lnTo>
                <a:lnTo>
                  <a:pt x="11801" y="1874"/>
                </a:lnTo>
                <a:lnTo>
                  <a:pt x="11680" y="1631"/>
                </a:lnTo>
                <a:lnTo>
                  <a:pt x="11534" y="1412"/>
                </a:lnTo>
                <a:lnTo>
                  <a:pt x="11363" y="1193"/>
                </a:lnTo>
                <a:lnTo>
                  <a:pt x="11193" y="974"/>
                </a:lnTo>
                <a:lnTo>
                  <a:pt x="10974" y="804"/>
                </a:lnTo>
                <a:lnTo>
                  <a:pt x="10755" y="634"/>
                </a:lnTo>
                <a:lnTo>
                  <a:pt x="10487" y="488"/>
                </a:lnTo>
                <a:lnTo>
                  <a:pt x="10171" y="342"/>
                </a:lnTo>
                <a:lnTo>
                  <a:pt x="9782" y="220"/>
                </a:lnTo>
                <a:lnTo>
                  <a:pt x="9417" y="123"/>
                </a:lnTo>
                <a:lnTo>
                  <a:pt x="9003" y="50"/>
                </a:lnTo>
                <a:lnTo>
                  <a:pt x="8589" y="25"/>
                </a:lnTo>
                <a:lnTo>
                  <a:pt x="820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35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600"/>
                            </p:stCondLst>
                            <p:childTnLst>
                              <p:par>
                                <p:cTn id="19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1" dur="1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85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35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100"/>
                            </p:stCondLst>
                            <p:childTnLst>
                              <p:par>
                                <p:cTn id="3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1" grpId="0"/>
      <p:bldP spid="13" grpId="0" animBg="1"/>
      <p:bldP spid="14" grpId="0" animBg="1"/>
      <p:bldP spid="15" grpId="0" animBg="1"/>
      <p:bldP spid="16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Рисунок 2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297" y="642798"/>
            <a:ext cx="7641753" cy="5582742"/>
          </a:xfrm>
          <a:prstGeom prst="rect">
            <a:avLst/>
          </a:prstGeom>
          <a:effectLst/>
        </p:spPr>
      </p:pic>
      <p:sp>
        <p:nvSpPr>
          <p:cNvPr id="30" name="Google Shape;377;p60"/>
          <p:cNvSpPr txBox="1">
            <a:spLocks/>
          </p:cNvSpPr>
          <p:nvPr/>
        </p:nvSpPr>
        <p:spPr>
          <a:xfrm>
            <a:off x="3267765" y="1112520"/>
            <a:ext cx="2608470" cy="9866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5670"/>
              </a:buClr>
              <a:buSzPts val="3000"/>
              <a:buFont typeface="Shadows Into Light"/>
              <a:buNone/>
              <a:defRPr sz="3000" b="0" i="0" u="none" strike="noStrike" cap="none">
                <a:solidFill>
                  <a:srgbClr val="505670"/>
                </a:solidFill>
                <a:latin typeface="Shadows Into Light"/>
                <a:ea typeface="Shadows Into Light"/>
                <a:cs typeface="Shadows Into Light"/>
                <a:sym typeface="Shadows Into 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5670"/>
              </a:buClr>
              <a:buSzPts val="3000"/>
              <a:buFont typeface="Shadows Into Light"/>
              <a:buNone/>
              <a:defRPr sz="3000" b="0" i="0" u="none" strike="noStrike" cap="none">
                <a:solidFill>
                  <a:srgbClr val="505670"/>
                </a:solidFill>
                <a:latin typeface="Shadows Into Light"/>
                <a:ea typeface="Shadows Into Light"/>
                <a:cs typeface="Shadows Into Light"/>
                <a:sym typeface="Shadows Into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5670"/>
              </a:buClr>
              <a:buSzPts val="3000"/>
              <a:buFont typeface="Shadows Into Light"/>
              <a:buNone/>
              <a:defRPr sz="3000" b="0" i="0" u="none" strike="noStrike" cap="none">
                <a:solidFill>
                  <a:srgbClr val="505670"/>
                </a:solidFill>
                <a:latin typeface="Shadows Into Light"/>
                <a:ea typeface="Shadows Into Light"/>
                <a:cs typeface="Shadows Into Light"/>
                <a:sym typeface="Shadows Into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5670"/>
              </a:buClr>
              <a:buSzPts val="3000"/>
              <a:buFont typeface="Shadows Into Light"/>
              <a:buNone/>
              <a:defRPr sz="3000" b="0" i="0" u="none" strike="noStrike" cap="none">
                <a:solidFill>
                  <a:srgbClr val="505670"/>
                </a:solidFill>
                <a:latin typeface="Shadows Into Light"/>
                <a:ea typeface="Shadows Into Light"/>
                <a:cs typeface="Shadows Into Light"/>
                <a:sym typeface="Shadows Into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5670"/>
              </a:buClr>
              <a:buSzPts val="3000"/>
              <a:buFont typeface="Shadows Into Light"/>
              <a:buNone/>
              <a:defRPr sz="3000" b="0" i="0" u="none" strike="noStrike" cap="none">
                <a:solidFill>
                  <a:srgbClr val="505670"/>
                </a:solidFill>
                <a:latin typeface="Shadows Into Light"/>
                <a:ea typeface="Shadows Into Light"/>
                <a:cs typeface="Shadows Into Light"/>
                <a:sym typeface="Shadows Into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5670"/>
              </a:buClr>
              <a:buSzPts val="3000"/>
              <a:buFont typeface="Shadows Into Light"/>
              <a:buNone/>
              <a:defRPr sz="3000" b="0" i="0" u="none" strike="noStrike" cap="none">
                <a:solidFill>
                  <a:srgbClr val="505670"/>
                </a:solidFill>
                <a:latin typeface="Shadows Into Light"/>
                <a:ea typeface="Shadows Into Light"/>
                <a:cs typeface="Shadows Into Light"/>
                <a:sym typeface="Shadows Into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5670"/>
              </a:buClr>
              <a:buSzPts val="3000"/>
              <a:buFont typeface="Shadows Into Light"/>
              <a:buNone/>
              <a:defRPr sz="3000" b="0" i="0" u="none" strike="noStrike" cap="none">
                <a:solidFill>
                  <a:srgbClr val="505670"/>
                </a:solidFill>
                <a:latin typeface="Shadows Into Light"/>
                <a:ea typeface="Shadows Into Light"/>
                <a:cs typeface="Shadows Into Light"/>
                <a:sym typeface="Shadows Into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5670"/>
              </a:buClr>
              <a:buSzPts val="3000"/>
              <a:buFont typeface="Shadows Into Light"/>
              <a:buNone/>
              <a:defRPr sz="3000" b="0" i="0" u="none" strike="noStrike" cap="none">
                <a:solidFill>
                  <a:srgbClr val="505670"/>
                </a:solidFill>
                <a:latin typeface="Shadows Into Light"/>
                <a:ea typeface="Shadows Into Light"/>
                <a:cs typeface="Shadows Into Light"/>
                <a:sym typeface="Shadows Into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5670"/>
              </a:buClr>
              <a:buSzPts val="3000"/>
              <a:buFont typeface="Shadows Into Light"/>
              <a:buNone/>
              <a:defRPr sz="3000" b="0" i="0" u="none" strike="noStrike" cap="none">
                <a:solidFill>
                  <a:srgbClr val="505670"/>
                </a:solidFill>
                <a:latin typeface="Shadows Into Light"/>
                <a:ea typeface="Shadows Into Light"/>
                <a:cs typeface="Shadows Into Light"/>
                <a:sym typeface="Shadows Into Light"/>
              </a:defRPr>
            </a:lvl9pPr>
          </a:lstStyle>
          <a:p>
            <a:r>
              <a:rPr lang="en-AU" sz="5400" dirty="0" smtClean="0">
                <a:solidFill>
                  <a:schemeClr val="bg1"/>
                </a:solidFill>
              </a:rPr>
              <a:t>Thanks!</a:t>
            </a:r>
            <a:endParaRPr lang="en-AU" sz="5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7348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27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75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8"/>
          <p:cNvSpPr txBox="1">
            <a:spLocks noGrp="1"/>
          </p:cNvSpPr>
          <p:nvPr>
            <p:ph type="ctrTitle" idx="4294967295"/>
          </p:nvPr>
        </p:nvSpPr>
        <p:spPr>
          <a:xfrm>
            <a:off x="3112459" y="1007025"/>
            <a:ext cx="2238139" cy="154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dirty="0">
                <a:solidFill>
                  <a:srgbClr val="01ABCF"/>
                </a:solidFill>
              </a:rPr>
              <a:t>Hello!</a:t>
            </a:r>
            <a:endParaRPr sz="9600" dirty="0">
              <a:solidFill>
                <a:srgbClr val="01ABCF"/>
              </a:solidFill>
            </a:endParaRPr>
          </a:p>
        </p:txBody>
      </p:sp>
      <p:sp>
        <p:nvSpPr>
          <p:cNvPr id="161" name="Google Shape;161;p38"/>
          <p:cNvSpPr txBox="1">
            <a:spLocks noGrp="1"/>
          </p:cNvSpPr>
          <p:nvPr>
            <p:ph type="subTitle" idx="4294967295"/>
          </p:nvPr>
        </p:nvSpPr>
        <p:spPr>
          <a:xfrm>
            <a:off x="3381399" y="2296435"/>
            <a:ext cx="4417895" cy="10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4800" dirty="0">
                <a:latin typeface="Shadows Into Light"/>
                <a:ea typeface="Shadows Into Light"/>
                <a:cs typeface="Shadows Into Light"/>
                <a:sym typeface="Shadows Into Light"/>
              </a:rPr>
              <a:t>My name is Kirill!</a:t>
            </a:r>
            <a:endParaRPr sz="4800" dirty="0">
              <a:latin typeface="Shadows Into Light"/>
              <a:ea typeface="Shadows Into Light"/>
              <a:cs typeface="Shadows Into Light"/>
              <a:sym typeface="Shadows Into Light"/>
            </a:endParaRPr>
          </a:p>
        </p:txBody>
      </p:sp>
      <p:sp>
        <p:nvSpPr>
          <p:cNvPr id="162" name="Google Shape;162;p38"/>
          <p:cNvSpPr txBox="1">
            <a:spLocks noGrp="1"/>
          </p:cNvSpPr>
          <p:nvPr>
            <p:ph type="body" idx="4294967295"/>
          </p:nvPr>
        </p:nvSpPr>
        <p:spPr>
          <a:xfrm>
            <a:off x="983230" y="3425075"/>
            <a:ext cx="7132069" cy="246346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lnSpc>
                <a:spcPct val="120000"/>
              </a:lnSpc>
              <a:buSzPct val="150000"/>
            </a:pPr>
            <a:r>
              <a:rPr lang="en-US" sz="1450" b="1" dirty="0">
                <a:latin typeface="Garamond" panose="02020404030301010803" pitchFamily="18" charset="0"/>
              </a:rPr>
              <a:t>Kirill (</a:t>
            </a:r>
            <a:r>
              <a:rPr lang="en-US" sz="1450" b="1" dirty="0" err="1">
                <a:latin typeface="Garamond" panose="02020404030301010803" pitchFamily="18" charset="0"/>
              </a:rPr>
              <a:t>Valeryevich</a:t>
            </a:r>
            <a:r>
              <a:rPr lang="en-US" sz="1450" b="1" dirty="0">
                <a:latin typeface="Garamond" panose="02020404030301010803" pitchFamily="18" charset="0"/>
              </a:rPr>
              <a:t>) </a:t>
            </a:r>
            <a:r>
              <a:rPr lang="en-US" sz="1450" b="1" dirty="0" err="1">
                <a:latin typeface="Garamond" panose="02020404030301010803" pitchFamily="18" charset="0"/>
              </a:rPr>
              <a:t>Penchukov</a:t>
            </a:r>
            <a:endParaRPr lang="ru-RU" sz="1450" b="1" dirty="0">
              <a:latin typeface="Garamond" panose="02020404030301010803" pitchFamily="18" charset="0"/>
            </a:endParaRPr>
          </a:p>
          <a:p>
            <a:pPr marL="342900" indent="-342900">
              <a:lnSpc>
                <a:spcPct val="120000"/>
              </a:lnSpc>
              <a:buSzPct val="150000"/>
            </a:pPr>
            <a:r>
              <a:rPr lang="en-US" sz="1300" b="1" dirty="0">
                <a:latin typeface="Garamond" panose="02020404030301010803" pitchFamily="18" charset="0"/>
              </a:rPr>
              <a:t>High School</a:t>
            </a:r>
            <a:r>
              <a:rPr lang="ru-RU" sz="1300" b="1" dirty="0">
                <a:latin typeface="Garamond" panose="02020404030301010803" pitchFamily="18" charset="0"/>
              </a:rPr>
              <a:t>: </a:t>
            </a:r>
            <a:r>
              <a:rPr lang="en-US" sz="1300" i="1" dirty="0">
                <a:latin typeface="Garamond" panose="02020404030301010803" pitchFamily="18" charset="0"/>
              </a:rPr>
              <a:t>Programmer</a:t>
            </a:r>
            <a:r>
              <a:rPr lang="ru-RU" sz="1300" dirty="0">
                <a:latin typeface="Garamond" panose="02020404030301010803" pitchFamily="18" charset="0"/>
              </a:rPr>
              <a:t> – </a:t>
            </a:r>
            <a:r>
              <a:rPr lang="en-US" sz="1300" dirty="0">
                <a:latin typeface="Garamond" panose="02020404030301010803" pitchFamily="18" charset="0"/>
                <a:hlinkClick r:id="rId3"/>
              </a:rPr>
              <a:t>Lyceum of Information Technology</a:t>
            </a:r>
            <a:r>
              <a:rPr lang="ru-RU" sz="1300" dirty="0">
                <a:latin typeface="Garamond" panose="02020404030301010803" pitchFamily="18" charset="0"/>
                <a:hlinkClick r:id="rId3"/>
              </a:rPr>
              <a:t> </a:t>
            </a:r>
            <a:r>
              <a:rPr lang="en-US" sz="1300" dirty="0">
                <a:latin typeface="Garamond" panose="02020404030301010803" pitchFamily="18" charset="0"/>
                <a:hlinkClick r:id="rId3"/>
              </a:rPr>
              <a:t>#</a:t>
            </a:r>
            <a:r>
              <a:rPr lang="ru-RU" sz="1300" dirty="0">
                <a:latin typeface="Garamond" panose="02020404030301010803" pitchFamily="18" charset="0"/>
                <a:hlinkClick r:id="rId3"/>
              </a:rPr>
              <a:t>1533</a:t>
            </a:r>
            <a:r>
              <a:rPr lang="en-US" sz="1300" dirty="0">
                <a:latin typeface="Garamond" panose="02020404030301010803" pitchFamily="18" charset="0"/>
              </a:rPr>
              <a:t> (Russia)</a:t>
            </a:r>
            <a:endParaRPr lang="ru-RU" sz="1300" dirty="0">
              <a:latin typeface="Garamond" panose="02020404030301010803" pitchFamily="18" charset="0"/>
            </a:endParaRPr>
          </a:p>
          <a:p>
            <a:pPr marL="342900" indent="-342900">
              <a:lnSpc>
                <a:spcPct val="120000"/>
              </a:lnSpc>
              <a:buSzPct val="150000"/>
            </a:pPr>
            <a:r>
              <a:rPr lang="en-US" sz="1300" b="1" dirty="0">
                <a:latin typeface="Garamond" panose="02020404030301010803" pitchFamily="18" charset="0"/>
              </a:rPr>
              <a:t>Undergraduate</a:t>
            </a:r>
            <a:r>
              <a:rPr lang="ru-RU" sz="1300" b="1" dirty="0">
                <a:latin typeface="Garamond" panose="02020404030301010803" pitchFamily="18" charset="0"/>
              </a:rPr>
              <a:t>: </a:t>
            </a:r>
            <a:r>
              <a:rPr lang="en-US" sz="1300" i="1" dirty="0">
                <a:latin typeface="Garamond" panose="02020404030301010803" pitchFamily="18" charset="0"/>
              </a:rPr>
              <a:t>Applied Math and Computer Science</a:t>
            </a:r>
            <a:r>
              <a:rPr lang="ru-RU" sz="1300" i="1" dirty="0">
                <a:latin typeface="Garamond" panose="02020404030301010803" pitchFamily="18" charset="0"/>
              </a:rPr>
              <a:t> </a:t>
            </a:r>
            <a:r>
              <a:rPr lang="ru-RU" sz="1300" dirty="0">
                <a:latin typeface="Garamond" panose="02020404030301010803" pitchFamily="18" charset="0"/>
              </a:rPr>
              <a:t>– </a:t>
            </a:r>
            <a:r>
              <a:rPr lang="en-US" sz="1300" dirty="0">
                <a:latin typeface="Garamond" panose="02020404030301010803" pitchFamily="18" charset="0"/>
                <a:hlinkClick r:id="rId4"/>
              </a:rPr>
              <a:t>MIREA-RTU</a:t>
            </a:r>
            <a:r>
              <a:rPr lang="en-US" sz="1300" dirty="0">
                <a:latin typeface="Garamond" panose="02020404030301010803" pitchFamily="18" charset="0"/>
              </a:rPr>
              <a:t> (Russia)</a:t>
            </a:r>
            <a:endParaRPr lang="ru-RU" sz="1300" dirty="0">
              <a:latin typeface="Garamond" panose="02020404030301010803" pitchFamily="18" charset="0"/>
            </a:endParaRPr>
          </a:p>
          <a:p>
            <a:pPr marL="342900" indent="-342900">
              <a:lnSpc>
                <a:spcPct val="120000"/>
              </a:lnSpc>
              <a:buSzPct val="150000"/>
            </a:pPr>
            <a:r>
              <a:rPr lang="en-US" sz="1300" b="1" dirty="0">
                <a:latin typeface="Garamond" panose="02020404030301010803" pitchFamily="18" charset="0"/>
              </a:rPr>
              <a:t>Postgraduate</a:t>
            </a:r>
            <a:r>
              <a:rPr lang="ru-RU" sz="1300" b="1" dirty="0">
                <a:latin typeface="Garamond" panose="02020404030301010803" pitchFamily="18" charset="0"/>
              </a:rPr>
              <a:t>: </a:t>
            </a:r>
            <a:r>
              <a:rPr lang="en-US" sz="1300" i="1" dirty="0">
                <a:latin typeface="Garamond" panose="02020404030301010803" pitchFamily="18" charset="0"/>
              </a:rPr>
              <a:t>Master of IT (Computing) </a:t>
            </a:r>
            <a:r>
              <a:rPr lang="ru-RU" sz="1300" dirty="0">
                <a:latin typeface="Garamond" panose="02020404030301010803" pitchFamily="18" charset="0"/>
              </a:rPr>
              <a:t>– </a:t>
            </a:r>
            <a:r>
              <a:rPr lang="en-US" sz="1300" dirty="0">
                <a:latin typeface="Garamond" panose="02020404030301010803" pitchFamily="18" charset="0"/>
                <a:hlinkClick r:id="rId5"/>
              </a:rPr>
              <a:t>The University of Melbourne</a:t>
            </a:r>
            <a:r>
              <a:rPr lang="en-US" sz="1300" dirty="0">
                <a:latin typeface="Garamond" panose="02020404030301010803" pitchFamily="18" charset="0"/>
              </a:rPr>
              <a:t> (Australia)</a:t>
            </a:r>
            <a:endParaRPr lang="ru-RU" sz="1300" dirty="0">
              <a:latin typeface="Garamond" panose="02020404030301010803" pitchFamily="18" charset="0"/>
            </a:endParaRPr>
          </a:p>
          <a:p>
            <a:pPr marL="342900" indent="-342900">
              <a:lnSpc>
                <a:spcPct val="120000"/>
              </a:lnSpc>
              <a:buSzPct val="150000"/>
            </a:pPr>
            <a:r>
              <a:rPr lang="en-US" sz="1300" b="1" dirty="0">
                <a:latin typeface="Garamond" panose="02020404030301010803" pitchFamily="18" charset="0"/>
              </a:rPr>
              <a:t>Now</a:t>
            </a:r>
            <a:r>
              <a:rPr lang="ru-RU" sz="1300" b="1" dirty="0">
                <a:latin typeface="Garamond" panose="02020404030301010803" pitchFamily="18" charset="0"/>
              </a:rPr>
              <a:t>: </a:t>
            </a:r>
          </a:p>
          <a:p>
            <a:pPr marL="800100" lvl="1" indent="-342900">
              <a:lnSpc>
                <a:spcPct val="120000"/>
              </a:lnSpc>
              <a:buSzPct val="130000"/>
            </a:pPr>
            <a:r>
              <a:rPr lang="en-US" sz="1100" dirty="0">
                <a:latin typeface="Garamond" panose="02020404030301010803" pitchFamily="18" charset="0"/>
              </a:rPr>
              <a:t>IT Teacher and Student Mentor at MIREA-RTU (full-time)</a:t>
            </a:r>
            <a:endParaRPr lang="ru-RU" sz="1100" dirty="0">
              <a:latin typeface="Garamond" panose="02020404030301010803" pitchFamily="18" charset="0"/>
            </a:endParaRPr>
          </a:p>
          <a:p>
            <a:pPr marL="800100" lvl="1" indent="-342900">
              <a:lnSpc>
                <a:spcPct val="120000"/>
              </a:lnSpc>
              <a:buSzPct val="130000"/>
            </a:pPr>
            <a:r>
              <a:rPr lang="en-US" sz="1100" dirty="0">
                <a:latin typeface="Garamond" panose="02020404030301010803" pitchFamily="18" charset="0"/>
              </a:rPr>
              <a:t>Computer Science Engineer</a:t>
            </a:r>
            <a:r>
              <a:rPr lang="ru-RU" sz="1100" dirty="0">
                <a:latin typeface="Garamond" panose="02020404030301010803" pitchFamily="18" charset="0"/>
              </a:rPr>
              <a:t> </a:t>
            </a:r>
            <a:r>
              <a:rPr lang="en-US" sz="1100" dirty="0">
                <a:latin typeface="Garamond" panose="02020404030301010803" pitchFamily="18" charset="0"/>
              </a:rPr>
              <a:t>at</a:t>
            </a:r>
            <a:r>
              <a:rPr lang="ru-RU" sz="1100" dirty="0">
                <a:latin typeface="Garamond" panose="02020404030301010803" pitchFamily="18" charset="0"/>
              </a:rPr>
              <a:t> </a:t>
            </a:r>
            <a:r>
              <a:rPr lang="en-US" sz="1100" dirty="0">
                <a:latin typeface="Garamond" panose="02020404030301010803" pitchFamily="18" charset="0"/>
              </a:rPr>
              <a:t>MIREA-RTU</a:t>
            </a:r>
            <a:r>
              <a:rPr lang="ru-RU" sz="1100" dirty="0">
                <a:latin typeface="Garamond" panose="02020404030301010803" pitchFamily="18" charset="0"/>
              </a:rPr>
              <a:t> (</a:t>
            </a:r>
            <a:r>
              <a:rPr lang="en-US" sz="1100" dirty="0">
                <a:latin typeface="Garamond" panose="02020404030301010803" pitchFamily="18" charset="0"/>
              </a:rPr>
              <a:t>part-time</a:t>
            </a:r>
            <a:r>
              <a:rPr lang="ru-RU" sz="1100" dirty="0">
                <a:latin typeface="Garamond" panose="02020404030301010803" pitchFamily="18" charset="0"/>
              </a:rPr>
              <a:t>)</a:t>
            </a:r>
          </a:p>
          <a:p>
            <a:pPr marL="342900" indent="-342900">
              <a:lnSpc>
                <a:spcPct val="120000"/>
              </a:lnSpc>
              <a:buSzPct val="150000"/>
            </a:pPr>
            <a:r>
              <a:rPr lang="en-US" sz="1300" b="1" dirty="0">
                <a:solidFill>
                  <a:srgbClr val="FF0000"/>
                </a:solidFill>
                <a:latin typeface="Garamond" panose="02020404030301010803" pitchFamily="18" charset="0"/>
              </a:rPr>
              <a:t>E</a:t>
            </a:r>
            <a:r>
              <a:rPr lang="en-US" sz="1300" b="1" dirty="0">
                <a:solidFill>
                  <a:srgbClr val="0066FF"/>
                </a:solidFill>
                <a:latin typeface="Garamond" panose="02020404030301010803" pitchFamily="18" charset="0"/>
              </a:rPr>
              <a:t>N</a:t>
            </a:r>
            <a:r>
              <a:rPr lang="en-US" sz="1300" b="1" dirty="0">
                <a:solidFill>
                  <a:srgbClr val="00B050"/>
                </a:solidFill>
                <a:latin typeface="Garamond" panose="02020404030301010803" pitchFamily="18" charset="0"/>
              </a:rPr>
              <a:t>F</a:t>
            </a:r>
            <a:r>
              <a:rPr lang="en-US" sz="1300" b="1" dirty="0">
                <a:solidFill>
                  <a:schemeClr val="accent2">
                    <a:lumMod val="50000"/>
                  </a:schemeClr>
                </a:solidFill>
                <a:latin typeface="Garamond" panose="02020404030301010803" pitchFamily="18" charset="0"/>
              </a:rPr>
              <a:t>J</a:t>
            </a:r>
            <a:endParaRPr lang="ru-RU" sz="1300" dirty="0">
              <a:latin typeface="Garamond" panose="02020404030301010803" pitchFamily="18" charset="0"/>
            </a:endParaRPr>
          </a:p>
          <a:p>
            <a:pPr marL="342900" indent="-342900">
              <a:lnSpc>
                <a:spcPct val="120000"/>
              </a:lnSpc>
            </a:pPr>
            <a:endParaRPr sz="1200" dirty="0">
              <a:solidFill>
                <a:srgbClr val="01ABCF"/>
              </a:solidFill>
              <a:latin typeface="Garamond" panose="02020404030301010803" pitchFamily="18" charset="0"/>
            </a:endParaRPr>
          </a:p>
        </p:txBody>
      </p:sp>
      <p:pic>
        <p:nvPicPr>
          <p:cNvPr id="163" name="Google Shape;163;p38"/>
          <p:cNvPicPr preferRelativeResize="0"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7268" y="1054492"/>
            <a:ext cx="1565981" cy="2254705"/>
          </a:xfrm>
          <a:prstGeom prst="wedgeEllipseCallout">
            <a:avLst>
              <a:gd name="adj1" fmla="val 25239"/>
              <a:gd name="adj2" fmla="val 28177"/>
            </a:avLst>
          </a:prstGeom>
          <a:noFill/>
          <a:ln w="9525" cap="flat" cmpd="sng">
            <a:solidFill>
              <a:srgbClr val="505670"/>
            </a:solidFill>
            <a:prstDash val="dash"/>
            <a:round/>
            <a:headEnd type="none" w="sm" len="sm"/>
            <a:tailEnd type="none" w="sm" len="sm"/>
          </a:ln>
        </p:spPr>
      </p:pic>
      <p:sp>
        <p:nvSpPr>
          <p:cNvPr id="7" name="Google Shape;144;p36"/>
          <p:cNvSpPr/>
          <p:nvPr/>
        </p:nvSpPr>
        <p:spPr>
          <a:xfrm>
            <a:off x="1402093" y="3821918"/>
            <a:ext cx="2413770" cy="45719"/>
          </a:xfrm>
          <a:custGeom>
            <a:avLst/>
            <a:gdLst/>
            <a:ahLst/>
            <a:cxnLst/>
            <a:rect l="l" t="t" r="r" b="b"/>
            <a:pathLst>
              <a:path w="127108" h="1657" extrusionOk="0">
                <a:moveTo>
                  <a:pt x="0" y="1657"/>
                </a:moveTo>
                <a:cubicBezTo>
                  <a:pt x="42250" y="-1532"/>
                  <a:pt x="84738" y="1008"/>
                  <a:pt x="127108" y="1008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2906" y="3479937"/>
            <a:ext cx="492742" cy="492742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2032" y="4265624"/>
            <a:ext cx="626959" cy="626959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8074" y="5547946"/>
            <a:ext cx="642806" cy="642806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8827" y="5086963"/>
            <a:ext cx="680244" cy="680244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0914" y="3637338"/>
            <a:ext cx="912999" cy="575189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3156" y="4993721"/>
            <a:ext cx="1267663" cy="894822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4707" y="4874653"/>
            <a:ext cx="1157078" cy="1013890"/>
          </a:xfrm>
          <a:prstGeom prst="rect">
            <a:avLst/>
          </a:prstGeom>
        </p:spPr>
      </p:pic>
      <p:sp>
        <p:nvSpPr>
          <p:cNvPr id="14" name="Google Shape;162;p38">
            <a:extLst>
              <a:ext uri="{FF2B5EF4-FFF2-40B4-BE49-F238E27FC236}">
                <a16:creationId xmlns:a16="http://schemas.microsoft.com/office/drawing/2014/main" id="{71A955A1-F1DB-4AF8-ADBB-D86AAA4C978A}"/>
              </a:ext>
            </a:extLst>
          </p:cNvPr>
          <p:cNvSpPr txBox="1">
            <a:spLocks/>
          </p:cNvSpPr>
          <p:nvPr/>
        </p:nvSpPr>
        <p:spPr>
          <a:xfrm>
            <a:off x="1811700" y="5419782"/>
            <a:ext cx="1381430" cy="575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05670"/>
              </a:buClr>
              <a:buSzPts val="2400"/>
              <a:buFont typeface="Varela Round"/>
              <a:buChar char="▧"/>
              <a:defRPr sz="2400" b="0" i="0" u="none" strike="noStrike" cap="none">
                <a:solidFill>
                  <a:srgbClr val="505670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5670"/>
              </a:buClr>
              <a:buSzPts val="2000"/>
              <a:buFont typeface="Varela Round"/>
              <a:buChar char="○"/>
              <a:defRPr sz="2000" b="0" i="0" u="none" strike="noStrike" cap="none">
                <a:solidFill>
                  <a:srgbClr val="505670"/>
                </a:solidFill>
                <a:latin typeface="Varela Round"/>
                <a:ea typeface="Varela Round"/>
                <a:cs typeface="Varela Round"/>
                <a:sym typeface="Varela Round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5670"/>
              </a:buClr>
              <a:buSzPts val="2000"/>
              <a:buFont typeface="Varela Round"/>
              <a:buChar char="■"/>
              <a:defRPr sz="2000" b="0" i="0" u="none" strike="noStrike" cap="none">
                <a:solidFill>
                  <a:srgbClr val="505670"/>
                </a:solidFill>
                <a:latin typeface="Varela Round"/>
                <a:ea typeface="Varela Round"/>
                <a:cs typeface="Varela Round"/>
                <a:sym typeface="Varela Round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5670"/>
              </a:buClr>
              <a:buSzPts val="1600"/>
              <a:buFont typeface="Varela Round"/>
              <a:buChar char="●"/>
              <a:defRPr sz="1600" b="0" i="0" u="none" strike="noStrike" cap="none">
                <a:solidFill>
                  <a:srgbClr val="505670"/>
                </a:solidFill>
                <a:latin typeface="Varela Round"/>
                <a:ea typeface="Varela Round"/>
                <a:cs typeface="Varela Round"/>
                <a:sym typeface="Varela Round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5670"/>
              </a:buClr>
              <a:buSzPts val="1600"/>
              <a:buFont typeface="Varela Round"/>
              <a:buChar char="○"/>
              <a:defRPr sz="1600" b="0" i="0" u="none" strike="noStrike" cap="none">
                <a:solidFill>
                  <a:srgbClr val="505670"/>
                </a:solidFill>
                <a:latin typeface="Varela Round"/>
                <a:ea typeface="Varela Round"/>
                <a:cs typeface="Varela Round"/>
                <a:sym typeface="Varela Round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5670"/>
              </a:buClr>
              <a:buSzPts val="1600"/>
              <a:buFont typeface="Varela Round"/>
              <a:buChar char="■"/>
              <a:defRPr sz="1600" b="0" i="0" u="none" strike="noStrike" cap="none">
                <a:solidFill>
                  <a:srgbClr val="505670"/>
                </a:solidFill>
                <a:latin typeface="Varela Round"/>
                <a:ea typeface="Varela Round"/>
                <a:cs typeface="Varela Round"/>
                <a:sym typeface="Varela Round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5670"/>
              </a:buClr>
              <a:buSzPts val="1600"/>
              <a:buFont typeface="Varela Round"/>
              <a:buChar char="●"/>
              <a:defRPr sz="1600" b="0" i="0" u="none" strike="noStrike" cap="none">
                <a:solidFill>
                  <a:srgbClr val="505670"/>
                </a:solidFill>
                <a:latin typeface="Varela Round"/>
                <a:ea typeface="Varela Round"/>
                <a:cs typeface="Varela Round"/>
                <a:sym typeface="Varela Round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5670"/>
              </a:buClr>
              <a:buSzPts val="1600"/>
              <a:buFont typeface="Varela Round"/>
              <a:buChar char="○"/>
              <a:defRPr sz="1600" b="0" i="0" u="none" strike="noStrike" cap="none">
                <a:solidFill>
                  <a:srgbClr val="505670"/>
                </a:solidFill>
                <a:latin typeface="Varela Round"/>
                <a:ea typeface="Varela Round"/>
                <a:cs typeface="Varela Round"/>
                <a:sym typeface="Varela Round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5670"/>
              </a:buClr>
              <a:buSzPts val="1600"/>
              <a:buFont typeface="Varela Round"/>
              <a:buChar char="■"/>
              <a:defRPr sz="1600" b="0" i="0" u="none" strike="noStrike" cap="none">
                <a:solidFill>
                  <a:srgbClr val="505670"/>
                </a:solidFill>
                <a:latin typeface="Varela Round"/>
                <a:ea typeface="Varela Round"/>
                <a:cs typeface="Varela Round"/>
                <a:sym typeface="Varela Round"/>
              </a:defRPr>
            </a:lvl9pPr>
          </a:lstStyle>
          <a:p>
            <a:pPr marL="0" indent="0">
              <a:lnSpc>
                <a:spcPct val="120000"/>
              </a:lnSpc>
              <a:buSzPct val="150000"/>
              <a:buNone/>
            </a:pPr>
            <a:r>
              <a:rPr lang="en-US" sz="1300" dirty="0">
                <a:latin typeface="Garamond" panose="02020404030301010803" pitchFamily="18" charset="0"/>
              </a:rPr>
              <a:t>– ‘</a:t>
            </a:r>
            <a:r>
              <a:rPr lang="en-US" sz="1300" i="1" dirty="0">
                <a:latin typeface="Garamond" panose="02020404030301010803" pitchFamily="18" charset="0"/>
              </a:rPr>
              <a:t>The Protagonist</a:t>
            </a:r>
            <a:r>
              <a:rPr lang="en-US" sz="1300" dirty="0">
                <a:latin typeface="Garamond" panose="02020404030301010803" pitchFamily="18" charset="0"/>
              </a:rPr>
              <a:t>’</a:t>
            </a:r>
          </a:p>
          <a:p>
            <a:pPr marL="342900" indent="-342900">
              <a:lnSpc>
                <a:spcPct val="120000"/>
              </a:lnSpc>
            </a:pPr>
            <a:endParaRPr lang="en-US" sz="1200" dirty="0">
              <a:solidFill>
                <a:srgbClr val="01ABCF"/>
              </a:solidFill>
              <a:latin typeface="Garamond" panose="02020404030301010803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125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50"/>
                            </p:stCondLst>
                            <p:childTnLst>
                              <p:par>
                                <p:cTn id="9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75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 tmFilter="0, 0; .2, .5; .8, .5; 1, 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250" autoRev="1" fill="hold"/>
                                        <p:tgtEl>
                                          <p:spTgt spid="16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7" dur="7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8" dur="150" fill="hold">
                                          <p:stCondLst>
                                            <p:cond delay="15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9" dur="15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0" dur="15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1" dur="15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750"/>
                            </p:stCondLst>
                            <p:childTnLst>
                              <p:par>
                                <p:cTn id="23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5" dur="500"/>
                                        <p:tgtEl>
                                          <p:spTgt spid="1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750"/>
                                        <p:tgtEl>
                                          <p:spTgt spid="1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75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4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750"/>
                                        <p:tgtEl>
                                          <p:spTgt spid="1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1" fill="hold" nodeType="withEffect">
                                  <p:stCondLst>
                                    <p:cond delay="38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130"/>
                            </p:stCondLst>
                            <p:childTnLst>
                              <p:par>
                                <p:cTn id="44" presetID="22" presetClass="entr" presetSubtype="8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750"/>
                                        <p:tgtEl>
                                          <p:spTgt spid="1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630"/>
                            </p:stCondLst>
                            <p:childTnLst>
                              <p:par>
                                <p:cTn id="51" presetID="22" presetClass="entr" presetSubtype="8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750"/>
                                        <p:tgtEl>
                                          <p:spTgt spid="1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600"/>
                                        <p:tgtEl>
                                          <p:spTgt spid="16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600"/>
                            </p:stCondLst>
                            <p:childTnLst>
                              <p:par>
                                <p:cTn id="63" presetID="22" presetClass="entr" presetSubtype="8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750"/>
                                        <p:tgtEl>
                                          <p:spTgt spid="16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4" presetClass="entr" presetSubtype="5" fill="hold" nodeType="withEffect">
                                  <p:stCondLst>
                                    <p:cond delay="58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68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930"/>
                            </p:stCondLst>
                            <p:childTnLst>
                              <p:par>
                                <p:cTn id="70" presetID="13" presetClass="entr" presetSubtype="32" fill="hold" nodeType="afterEffect">
                                  <p:stCondLst>
                                    <p:cond delay="32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out)">
                                      <p:cBhvr>
                                        <p:cTn id="72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8" fill="hold" grpId="0" nodeType="withEffect">
                                  <p:stCondLst>
                                    <p:cond delay="102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750"/>
                                        <p:tgtEl>
                                          <p:spTgt spid="16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4" presetClass="entr" presetSubtype="5" fill="hold" nodeType="withEffect">
                                  <p:stCondLst>
                                    <p:cond delay="148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78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750"/>
                                        <p:tgtEl>
                                          <p:spTgt spid="16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750"/>
                            </p:stCondLst>
                            <p:childTnLst>
                              <p:par>
                                <p:cTn id="85" presetID="22" presetClass="entr" presetSubtype="8" fill="hold" grpId="0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65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1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0" grpId="0"/>
      <p:bldP spid="160" grpId="1"/>
      <p:bldP spid="161" grpId="0" build="p"/>
      <p:bldP spid="162" grpId="0" uiExpand="1" build="p"/>
      <p:bldP spid="14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230;p47"/>
          <p:cNvSpPr txBox="1">
            <a:spLocks/>
          </p:cNvSpPr>
          <p:nvPr/>
        </p:nvSpPr>
        <p:spPr>
          <a:xfrm>
            <a:off x="3349810" y="651675"/>
            <a:ext cx="2436630" cy="91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AU" sz="3600" dirty="0">
                <a:solidFill>
                  <a:srgbClr val="979CB8"/>
                </a:solidFill>
                <a:latin typeface="Shadows Into Light" panose="020B0604020202020204" charset="0"/>
              </a:rPr>
              <a:t>Prerequisites</a:t>
            </a:r>
          </a:p>
        </p:txBody>
      </p:sp>
      <p:sp>
        <p:nvSpPr>
          <p:cNvPr id="23" name="Полилиния 22"/>
          <p:cNvSpPr/>
          <p:nvPr/>
        </p:nvSpPr>
        <p:spPr>
          <a:xfrm>
            <a:off x="2191428" y="1804149"/>
            <a:ext cx="2438400" cy="2438400"/>
          </a:xfrm>
          <a:custGeom>
            <a:avLst/>
            <a:gdLst>
              <a:gd name="connsiteX0" fmla="*/ 0 w 2438400"/>
              <a:gd name="connsiteY0" fmla="*/ 1219200 h 2438400"/>
              <a:gd name="connsiteX1" fmla="*/ 1219200 w 2438400"/>
              <a:gd name="connsiteY1" fmla="*/ 0 h 2438400"/>
              <a:gd name="connsiteX2" fmla="*/ 2438400 w 2438400"/>
              <a:gd name="connsiteY2" fmla="*/ 1219200 h 2438400"/>
              <a:gd name="connsiteX3" fmla="*/ 1219200 w 2438400"/>
              <a:gd name="connsiteY3" fmla="*/ 2438400 h 2438400"/>
              <a:gd name="connsiteX4" fmla="*/ 0 w 2438400"/>
              <a:gd name="connsiteY4" fmla="*/ 1219200 h 243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8400" h="2438400">
                <a:moveTo>
                  <a:pt x="0" y="1219200"/>
                </a:moveTo>
                <a:cubicBezTo>
                  <a:pt x="0" y="545854"/>
                  <a:pt x="545854" y="0"/>
                  <a:pt x="1219200" y="0"/>
                </a:cubicBezTo>
                <a:cubicBezTo>
                  <a:pt x="1892546" y="0"/>
                  <a:pt x="2438400" y="545854"/>
                  <a:pt x="2438400" y="1219200"/>
                </a:cubicBezTo>
                <a:cubicBezTo>
                  <a:pt x="2438400" y="1892546"/>
                  <a:pt x="1892546" y="2438400"/>
                  <a:pt x="1219200" y="2438400"/>
                </a:cubicBezTo>
                <a:cubicBezTo>
                  <a:pt x="545854" y="2438400"/>
                  <a:pt x="0" y="1892546"/>
                  <a:pt x="0" y="1219200"/>
                </a:cubicBez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2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2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spcFirstLastPara="0" vert="horz" wrap="square" lIns="325121" tIns="426720" rIns="325119" bIns="914400" numCol="1" spcCol="1270" anchor="ctr" anchorCtr="0">
            <a:noAutofit/>
          </a:bodyPr>
          <a:lstStyle/>
          <a:p>
            <a:pPr lvl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ru-RU" sz="1800" b="1" i="0" u="none" kern="1200" dirty="0">
              <a:latin typeface="Garamond" panose="02020404030301010803" pitchFamily="18" charset="0"/>
            </a:endParaRPr>
          </a:p>
        </p:txBody>
      </p:sp>
      <p:sp>
        <p:nvSpPr>
          <p:cNvPr id="25" name="Полилиния 24"/>
          <p:cNvSpPr/>
          <p:nvPr/>
        </p:nvSpPr>
        <p:spPr>
          <a:xfrm>
            <a:off x="1311572" y="3328150"/>
            <a:ext cx="2438400" cy="2438400"/>
          </a:xfrm>
          <a:custGeom>
            <a:avLst/>
            <a:gdLst>
              <a:gd name="connsiteX0" fmla="*/ 0 w 2438400"/>
              <a:gd name="connsiteY0" fmla="*/ 1219200 h 2438400"/>
              <a:gd name="connsiteX1" fmla="*/ 1219200 w 2438400"/>
              <a:gd name="connsiteY1" fmla="*/ 0 h 2438400"/>
              <a:gd name="connsiteX2" fmla="*/ 2438400 w 2438400"/>
              <a:gd name="connsiteY2" fmla="*/ 1219200 h 2438400"/>
              <a:gd name="connsiteX3" fmla="*/ 1219200 w 2438400"/>
              <a:gd name="connsiteY3" fmla="*/ 2438400 h 2438400"/>
              <a:gd name="connsiteX4" fmla="*/ 0 w 2438400"/>
              <a:gd name="connsiteY4" fmla="*/ 1219200 h 243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8400" h="2438400">
                <a:moveTo>
                  <a:pt x="0" y="1219200"/>
                </a:moveTo>
                <a:cubicBezTo>
                  <a:pt x="0" y="545854"/>
                  <a:pt x="545854" y="0"/>
                  <a:pt x="1219200" y="0"/>
                </a:cubicBezTo>
                <a:cubicBezTo>
                  <a:pt x="1892546" y="0"/>
                  <a:pt x="2438400" y="545854"/>
                  <a:pt x="2438400" y="1219200"/>
                </a:cubicBezTo>
                <a:cubicBezTo>
                  <a:pt x="2438400" y="1892546"/>
                  <a:pt x="1892546" y="2438400"/>
                  <a:pt x="1219200" y="2438400"/>
                </a:cubicBezTo>
                <a:cubicBezTo>
                  <a:pt x="545854" y="2438400"/>
                  <a:pt x="0" y="1892546"/>
                  <a:pt x="0" y="1219200"/>
                </a:cubicBez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2">
              <a:alpha val="50000"/>
              <a:hueOff val="2387787"/>
              <a:satOff val="-22785"/>
              <a:lumOff val="-7059"/>
              <a:alphaOff val="0"/>
            </a:schemeClr>
          </a:fillRef>
          <a:effectRef idx="0">
            <a:schemeClr val="accent2">
              <a:alpha val="50000"/>
              <a:hueOff val="2387787"/>
              <a:satOff val="-22785"/>
              <a:lumOff val="-7059"/>
              <a:alphaOff val="0"/>
            </a:schemeClr>
          </a:effectRef>
          <a:fontRef idx="minor">
            <a:schemeClr val="tx1"/>
          </a:fontRef>
        </p:style>
        <p:txBody>
          <a:bodyPr spcFirstLastPara="0" vert="horz" wrap="square" lIns="229617" tIns="629920" rIns="745743" bIns="467360" numCol="1" spcCol="1270" anchor="ctr" anchorCtr="0">
            <a:noAutofit/>
          </a:bodyPr>
          <a:lstStyle/>
          <a:p>
            <a:pPr lvl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ru-RU" sz="1800" b="1" i="0" u="none" kern="1200" dirty="0">
              <a:latin typeface="Garamond" panose="02020404030301010803" pitchFamily="18" charset="0"/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3624" y="4414757"/>
            <a:ext cx="2491199" cy="1660799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0957" y="2168947"/>
            <a:ext cx="2831637" cy="1769773"/>
          </a:xfrm>
          <a:prstGeom prst="rect">
            <a:avLst/>
          </a:prstGeom>
          <a:effectLst>
            <a:glow rad="114300">
              <a:srgbClr val="D0C0AB"/>
            </a:glow>
          </a:effectLst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7676" y="901045"/>
            <a:ext cx="1720094" cy="1032056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950" y="945869"/>
            <a:ext cx="1526991" cy="1190331"/>
          </a:xfrm>
          <a:prstGeom prst="rect">
            <a:avLst/>
          </a:prstGeom>
          <a:effectLst>
            <a:glow>
              <a:schemeClr val="accent1">
                <a:alpha val="40000"/>
              </a:schemeClr>
            </a:glow>
            <a:softEdge rad="101600"/>
          </a:effectLst>
        </p:spPr>
      </p:pic>
      <p:cxnSp>
        <p:nvCxnSpPr>
          <p:cNvPr id="13" name="Прямая соединительная линия 12"/>
          <p:cNvCxnSpPr/>
          <p:nvPr/>
        </p:nvCxnSpPr>
        <p:spPr>
          <a:xfrm flipV="1">
            <a:off x="3405536" y="1471253"/>
            <a:ext cx="2372880" cy="57085"/>
          </a:xfrm>
          <a:prstGeom prst="line">
            <a:avLst/>
          </a:prstGeom>
          <a:ln w="12700">
            <a:solidFill>
              <a:srgbClr val="979CB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единительная линия 13"/>
          <p:cNvCxnSpPr/>
          <p:nvPr/>
        </p:nvCxnSpPr>
        <p:spPr>
          <a:xfrm flipV="1">
            <a:off x="3405536" y="1562176"/>
            <a:ext cx="2372880" cy="39544"/>
          </a:xfrm>
          <a:prstGeom prst="line">
            <a:avLst/>
          </a:prstGeom>
          <a:ln w="12700">
            <a:solidFill>
              <a:srgbClr val="979CB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Google Shape;230;p47"/>
          <p:cNvSpPr txBox="1">
            <a:spLocks/>
          </p:cNvSpPr>
          <p:nvPr/>
        </p:nvSpPr>
        <p:spPr>
          <a:xfrm>
            <a:off x="2485037" y="2560043"/>
            <a:ext cx="1840997" cy="43761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AU" sz="1800" b="1" dirty="0">
                <a:solidFill>
                  <a:schemeClr val="tx1"/>
                </a:solidFill>
                <a:latin typeface="Garamond" panose="02020404030301010803" pitchFamily="18" charset="0"/>
              </a:rPr>
              <a:t>Desire to Create</a:t>
            </a:r>
          </a:p>
        </p:txBody>
      </p:sp>
      <p:sp>
        <p:nvSpPr>
          <p:cNvPr id="33" name="Google Shape;230;p47"/>
          <p:cNvSpPr txBox="1">
            <a:spLocks/>
          </p:cNvSpPr>
          <p:nvPr/>
        </p:nvSpPr>
        <p:spPr>
          <a:xfrm>
            <a:off x="1512401" y="4200150"/>
            <a:ext cx="1643176" cy="67646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AU" sz="1800" b="1" dirty="0">
                <a:solidFill>
                  <a:schemeClr val="tx1"/>
                </a:solidFill>
                <a:latin typeface="Garamond" panose="02020404030301010803" pitchFamily="18" charset="0"/>
              </a:rPr>
              <a:t>Academic Background</a:t>
            </a:r>
          </a:p>
        </p:txBody>
      </p:sp>
      <p:sp>
        <p:nvSpPr>
          <p:cNvPr id="24" name="Полилиния 23"/>
          <p:cNvSpPr/>
          <p:nvPr/>
        </p:nvSpPr>
        <p:spPr>
          <a:xfrm>
            <a:off x="3053387" y="3328150"/>
            <a:ext cx="2438400" cy="2438400"/>
          </a:xfrm>
          <a:custGeom>
            <a:avLst/>
            <a:gdLst>
              <a:gd name="connsiteX0" fmla="*/ 0 w 2438400"/>
              <a:gd name="connsiteY0" fmla="*/ 1219200 h 2438400"/>
              <a:gd name="connsiteX1" fmla="*/ 1219200 w 2438400"/>
              <a:gd name="connsiteY1" fmla="*/ 0 h 2438400"/>
              <a:gd name="connsiteX2" fmla="*/ 2438400 w 2438400"/>
              <a:gd name="connsiteY2" fmla="*/ 1219200 h 2438400"/>
              <a:gd name="connsiteX3" fmla="*/ 1219200 w 2438400"/>
              <a:gd name="connsiteY3" fmla="*/ 2438400 h 2438400"/>
              <a:gd name="connsiteX4" fmla="*/ 0 w 2438400"/>
              <a:gd name="connsiteY4" fmla="*/ 1219200 h 243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8400" h="2438400">
                <a:moveTo>
                  <a:pt x="0" y="1219200"/>
                </a:moveTo>
                <a:cubicBezTo>
                  <a:pt x="0" y="545854"/>
                  <a:pt x="545854" y="0"/>
                  <a:pt x="1219200" y="0"/>
                </a:cubicBezTo>
                <a:cubicBezTo>
                  <a:pt x="1892546" y="0"/>
                  <a:pt x="2438400" y="545854"/>
                  <a:pt x="2438400" y="1219200"/>
                </a:cubicBezTo>
                <a:cubicBezTo>
                  <a:pt x="2438400" y="1892546"/>
                  <a:pt x="1892546" y="2438400"/>
                  <a:pt x="1219200" y="2438400"/>
                </a:cubicBezTo>
                <a:cubicBezTo>
                  <a:pt x="545854" y="2438400"/>
                  <a:pt x="0" y="1892546"/>
                  <a:pt x="0" y="1219200"/>
                </a:cubicBez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2">
              <a:alpha val="50000"/>
              <a:hueOff val="1193893"/>
              <a:satOff val="-11392"/>
              <a:lumOff val="-3530"/>
              <a:alphaOff val="0"/>
            </a:schemeClr>
          </a:fillRef>
          <a:effectRef idx="0">
            <a:schemeClr val="accent2">
              <a:alpha val="50000"/>
              <a:hueOff val="1193893"/>
              <a:satOff val="-11392"/>
              <a:lumOff val="-3530"/>
              <a:alphaOff val="0"/>
            </a:schemeClr>
          </a:effectRef>
          <a:fontRef idx="minor">
            <a:schemeClr val="tx1"/>
          </a:fontRef>
        </p:style>
        <p:txBody>
          <a:bodyPr spcFirstLastPara="0" vert="horz" wrap="square" lIns="745744" tIns="629920" rIns="229616" bIns="467360" numCol="1" spcCol="1270" anchor="ctr" anchorCtr="0">
            <a:noAutofit/>
          </a:bodyPr>
          <a:lstStyle/>
          <a:p>
            <a:pPr lvl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ru-RU" sz="1800" b="1" i="0" u="none" kern="1200" dirty="0">
              <a:latin typeface="Garamond" panose="02020404030301010803" pitchFamily="18" charset="0"/>
            </a:endParaRPr>
          </a:p>
        </p:txBody>
      </p:sp>
      <p:sp>
        <p:nvSpPr>
          <p:cNvPr id="34" name="Google Shape;230;p47"/>
          <p:cNvSpPr txBox="1">
            <a:spLocks/>
          </p:cNvSpPr>
          <p:nvPr/>
        </p:nvSpPr>
        <p:spPr>
          <a:xfrm>
            <a:off x="3715533" y="4242549"/>
            <a:ext cx="1643176" cy="67646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AU" sz="1800" b="1" dirty="0">
                <a:solidFill>
                  <a:schemeClr val="tx1"/>
                </a:solidFill>
                <a:latin typeface="Garamond" panose="02020404030301010803" pitchFamily="18" charset="0"/>
              </a:rPr>
              <a:t>Passion for Video Games</a:t>
            </a:r>
          </a:p>
        </p:txBody>
      </p:sp>
      <p:cxnSp>
        <p:nvCxnSpPr>
          <p:cNvPr id="15" name="Google Shape;145;p36"/>
          <p:cNvCxnSpPr/>
          <p:nvPr/>
        </p:nvCxnSpPr>
        <p:spPr>
          <a:xfrm flipV="1">
            <a:off x="3405536" y="3324571"/>
            <a:ext cx="1941546" cy="696546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dash"/>
            <a:round/>
            <a:headEnd type="stealth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935432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4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4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4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0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7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4" presetClass="entr" presetSubtype="5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27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6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3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4" presetClass="entr" presetSubtype="5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39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6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44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7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4" presetClass="entr" presetSubtype="5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51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250"/>
                            </p:stCondLst>
                            <p:childTnLst>
                              <p:par>
                                <p:cTn id="58" presetID="16" presetClass="entr" presetSubtype="21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3" grpId="0" animBg="1"/>
      <p:bldP spid="25" grpId="0" animBg="1"/>
      <p:bldP spid="32" grpId="0"/>
      <p:bldP spid="33" grpId="0"/>
      <p:bldP spid="24" grpId="0" animBg="1"/>
      <p:bldP spid="3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Прямая соединительная линия 12"/>
          <p:cNvCxnSpPr/>
          <p:nvPr/>
        </p:nvCxnSpPr>
        <p:spPr>
          <a:xfrm flipV="1">
            <a:off x="3101788" y="1428750"/>
            <a:ext cx="2949762" cy="104216"/>
          </a:xfrm>
          <a:prstGeom prst="line">
            <a:avLst/>
          </a:prstGeom>
          <a:ln w="12700">
            <a:solidFill>
              <a:srgbClr val="979CB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единительная линия 13"/>
          <p:cNvCxnSpPr/>
          <p:nvPr/>
        </p:nvCxnSpPr>
        <p:spPr>
          <a:xfrm flipV="1">
            <a:off x="3101788" y="1536700"/>
            <a:ext cx="2937062" cy="59019"/>
          </a:xfrm>
          <a:prstGeom prst="line">
            <a:avLst/>
          </a:prstGeom>
          <a:ln w="12700">
            <a:solidFill>
              <a:srgbClr val="979CB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Google Shape;151;p37"/>
          <p:cNvSpPr txBox="1">
            <a:spLocks/>
          </p:cNvSpPr>
          <p:nvPr/>
        </p:nvSpPr>
        <p:spPr>
          <a:xfrm>
            <a:off x="2928471" y="825740"/>
            <a:ext cx="3276262" cy="78754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AU" sz="4000" dirty="0">
                <a:solidFill>
                  <a:srgbClr val="979CB8"/>
                </a:solidFill>
                <a:latin typeface="Shadows Into Light" panose="020B0604020202020204" charset="0"/>
              </a:rPr>
              <a:t>My Global Goals</a:t>
            </a:r>
          </a:p>
        </p:txBody>
      </p:sp>
      <p:sp>
        <p:nvSpPr>
          <p:cNvPr id="17" name="Google Shape;152;p37"/>
          <p:cNvSpPr txBox="1"/>
          <p:nvPr/>
        </p:nvSpPr>
        <p:spPr>
          <a:xfrm>
            <a:off x="1101074" y="2290158"/>
            <a:ext cx="3318525" cy="2671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rgbClr val="01ABCF"/>
                </a:solidFill>
                <a:latin typeface="Garamond" panose="02020404030301010803" pitchFamily="18" charset="0"/>
                <a:ea typeface="Varela Round"/>
                <a:cs typeface="Varela Round"/>
                <a:sym typeface="Varela Round"/>
              </a:rPr>
              <a:t>Gamification: Learning through Playing</a:t>
            </a:r>
            <a:endParaRPr b="1" dirty="0">
              <a:solidFill>
                <a:srgbClr val="01ABCF"/>
              </a:solidFill>
              <a:latin typeface="Garamond" panose="02020404030301010803" pitchFamily="18" charset="0"/>
              <a:ea typeface="Varela Round"/>
              <a:cs typeface="Varela Round"/>
              <a:sym typeface="Varela Round"/>
            </a:endParaRPr>
          </a:p>
          <a:p>
            <a:pPr marL="285750" lvl="0" indent="-285750" algn="ctr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505670"/>
                </a:solidFill>
                <a:latin typeface="Garamond" panose="02020404030301010803" pitchFamily="18" charset="0"/>
                <a:ea typeface="Varela Round"/>
                <a:cs typeface="Varela Round"/>
                <a:sym typeface="Varela Round"/>
              </a:rPr>
              <a:t>Any information can be conveyed</a:t>
            </a:r>
          </a:p>
          <a:p>
            <a:pPr marL="285750" lvl="0" indent="-285750" algn="ctr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v"/>
            </a:pPr>
            <a:endParaRPr lang="en-US" dirty="0">
              <a:solidFill>
                <a:srgbClr val="505670"/>
              </a:solidFill>
              <a:latin typeface="Garamond" panose="02020404030301010803" pitchFamily="18" charset="0"/>
              <a:ea typeface="Varela Round"/>
              <a:cs typeface="Varela Round"/>
              <a:sym typeface="Varela Round"/>
            </a:endParaRPr>
          </a:p>
          <a:p>
            <a:pPr marL="285750" lvl="0" indent="-285750" algn="ctr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505670"/>
                </a:solidFill>
                <a:latin typeface="Garamond" panose="02020404030301010803" pitchFamily="18" charset="0"/>
                <a:ea typeface="Varela Round"/>
                <a:cs typeface="Varela Round"/>
                <a:sym typeface="Varela Round"/>
              </a:rPr>
              <a:t>Improving perception through gameplay</a:t>
            </a:r>
            <a:endParaRPr lang="ru-RU" dirty="0">
              <a:solidFill>
                <a:srgbClr val="505670"/>
              </a:solidFill>
              <a:latin typeface="Garamond" panose="02020404030301010803" pitchFamily="18" charset="0"/>
              <a:ea typeface="Varela Round"/>
              <a:cs typeface="Varela Round"/>
              <a:sym typeface="Varela Round"/>
            </a:endParaRPr>
          </a:p>
          <a:p>
            <a:pPr marL="285750" lvl="0" indent="-285750" algn="ctr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505670"/>
                </a:solidFill>
                <a:latin typeface="Garamond" panose="02020404030301010803" pitchFamily="18" charset="0"/>
                <a:ea typeface="Varela Round"/>
                <a:cs typeface="Varela Round"/>
                <a:sym typeface="Varela Round"/>
              </a:rPr>
              <a:t>Education: direct and indirect</a:t>
            </a:r>
            <a:endParaRPr lang="ru-RU" dirty="0">
              <a:solidFill>
                <a:srgbClr val="505670"/>
              </a:solidFill>
              <a:latin typeface="Garamond" panose="02020404030301010803" pitchFamily="18" charset="0"/>
              <a:ea typeface="Varela Round"/>
              <a:cs typeface="Varela Round"/>
              <a:sym typeface="Varela Round"/>
            </a:endParaRPr>
          </a:p>
          <a:p>
            <a:pPr marL="285750" lvl="0" indent="-285750" algn="ctr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505670"/>
                </a:solidFill>
                <a:latin typeface="Garamond" panose="02020404030301010803" pitchFamily="18" charset="0"/>
                <a:ea typeface="Varela Round"/>
                <a:cs typeface="Varela Round"/>
                <a:sym typeface="Varela Round"/>
              </a:rPr>
              <a:t>How games affect human development?</a:t>
            </a:r>
            <a:endParaRPr lang="ru-RU" dirty="0">
              <a:solidFill>
                <a:srgbClr val="505670"/>
              </a:solidFill>
              <a:latin typeface="Garamond" panose="02020404030301010803" pitchFamily="18" charset="0"/>
              <a:ea typeface="Varela Round"/>
              <a:cs typeface="Varela Round"/>
              <a:sym typeface="Varela Round"/>
            </a:endParaRPr>
          </a:p>
          <a:p>
            <a:pPr marL="285750" lvl="0" indent="-285750" algn="ctr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505670"/>
                </a:solidFill>
                <a:latin typeface="Garamond" panose="02020404030301010803" pitchFamily="18" charset="0"/>
                <a:ea typeface="Varela Round"/>
                <a:cs typeface="Varela Round"/>
                <a:sym typeface="Varela Round"/>
              </a:rPr>
              <a:t>Different</a:t>
            </a:r>
            <a:r>
              <a:rPr lang="ru-RU" dirty="0">
                <a:solidFill>
                  <a:srgbClr val="505670"/>
                </a:solidFill>
                <a:latin typeface="Garamond" panose="02020404030301010803" pitchFamily="18" charset="0"/>
                <a:ea typeface="Varela Round"/>
                <a:cs typeface="Varela Round"/>
                <a:sym typeface="Varela Round"/>
              </a:rPr>
              <a:t> </a:t>
            </a:r>
            <a:r>
              <a:rPr lang="en-US" dirty="0">
                <a:solidFill>
                  <a:srgbClr val="505670"/>
                </a:solidFill>
                <a:latin typeface="Garamond" panose="02020404030301010803" pitchFamily="18" charset="0"/>
                <a:ea typeface="Varela Round"/>
                <a:cs typeface="Varela Round"/>
                <a:sym typeface="Varela Round"/>
              </a:rPr>
              <a:t>benefits for different</a:t>
            </a:r>
            <a:endParaRPr dirty="0">
              <a:solidFill>
                <a:srgbClr val="505670"/>
              </a:solidFill>
              <a:latin typeface="Garamond" panose="02020404030301010803" pitchFamily="18" charset="0"/>
              <a:ea typeface="Varela Round"/>
              <a:cs typeface="Varela Round"/>
              <a:sym typeface="Varela Round"/>
            </a:endParaRPr>
          </a:p>
        </p:txBody>
      </p:sp>
      <p:sp>
        <p:nvSpPr>
          <p:cNvPr id="18" name="Google Shape;153;p37"/>
          <p:cNvSpPr txBox="1"/>
          <p:nvPr/>
        </p:nvSpPr>
        <p:spPr>
          <a:xfrm>
            <a:off x="4717908" y="2281193"/>
            <a:ext cx="3324900" cy="26802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rgbClr val="01ABCF"/>
                </a:solidFill>
                <a:latin typeface="Garamond" panose="02020404030301010803" pitchFamily="18" charset="0"/>
                <a:ea typeface="Varela Round"/>
                <a:cs typeface="Varela Round"/>
                <a:sym typeface="Varela Round"/>
              </a:rPr>
              <a:t>Make a difference</a:t>
            </a:r>
          </a:p>
          <a:p>
            <a:pPr marL="285750" lvl="0" indent="-285750" algn="ctr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505670"/>
                </a:solidFill>
                <a:latin typeface="Garamond" panose="02020404030301010803" pitchFamily="18" charset="0"/>
                <a:ea typeface="Varela Round"/>
                <a:cs typeface="Varela Round"/>
                <a:sym typeface="Varela Round"/>
              </a:rPr>
              <a:t>Games that promote change</a:t>
            </a:r>
            <a:endParaRPr lang="ru-RU" dirty="0">
              <a:solidFill>
                <a:srgbClr val="505670"/>
              </a:solidFill>
              <a:latin typeface="Garamond" panose="02020404030301010803" pitchFamily="18" charset="0"/>
              <a:ea typeface="Varela Round"/>
              <a:cs typeface="Varela Round"/>
              <a:sym typeface="Varela Round"/>
            </a:endParaRPr>
          </a:p>
          <a:p>
            <a:pPr marL="285750" lvl="0" indent="-285750" algn="ctr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505670"/>
                </a:solidFill>
                <a:latin typeface="Garamond" panose="02020404030301010803" pitchFamily="18" charset="0"/>
                <a:ea typeface="Varela Round"/>
                <a:cs typeface="Varela Round"/>
                <a:sym typeface="Varela Round"/>
              </a:rPr>
              <a:t>Games that help overcome</a:t>
            </a:r>
          </a:p>
          <a:p>
            <a:pPr lvl="0" algn="ctr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dirty="0">
                <a:solidFill>
                  <a:srgbClr val="505670"/>
                </a:solidFill>
                <a:latin typeface="Garamond" panose="02020404030301010803" pitchFamily="18" charset="0"/>
                <a:ea typeface="Varela Round"/>
                <a:cs typeface="Varela Round"/>
                <a:sym typeface="Varela Round"/>
              </a:rPr>
              <a:t>                </a:t>
            </a:r>
          </a:p>
          <a:p>
            <a:pPr marL="285750" lvl="0" indent="-285750" algn="ctr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505670"/>
                </a:solidFill>
                <a:latin typeface="Garamond" panose="02020404030301010803" pitchFamily="18" charset="0"/>
                <a:ea typeface="Varela Round"/>
                <a:cs typeface="Varela Round"/>
                <a:sym typeface="Varela Round"/>
              </a:rPr>
              <a:t>Games as self-reflection tools</a:t>
            </a:r>
            <a:endParaRPr lang="ru-RU" dirty="0">
              <a:solidFill>
                <a:srgbClr val="505670"/>
              </a:solidFill>
              <a:latin typeface="Garamond" panose="02020404030301010803" pitchFamily="18" charset="0"/>
              <a:ea typeface="Varela Round"/>
              <a:cs typeface="Varela Round"/>
              <a:sym typeface="Varela Round"/>
            </a:endParaRPr>
          </a:p>
          <a:p>
            <a:pPr marL="285750" lvl="0" indent="-285750" algn="ctr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505670"/>
                </a:solidFill>
                <a:latin typeface="Garamond" panose="02020404030301010803" pitchFamily="18" charset="0"/>
                <a:ea typeface="Varela Round"/>
                <a:cs typeface="Varela Round"/>
                <a:sym typeface="Varela Round"/>
              </a:rPr>
              <a:t>Games as a means of self-awareness</a:t>
            </a:r>
            <a:endParaRPr lang="ru-RU" dirty="0">
              <a:solidFill>
                <a:srgbClr val="505670"/>
              </a:solidFill>
              <a:latin typeface="Garamond" panose="02020404030301010803" pitchFamily="18" charset="0"/>
              <a:ea typeface="Varela Round"/>
              <a:cs typeface="Varela Round"/>
              <a:sym typeface="Varela Round"/>
            </a:endParaRPr>
          </a:p>
          <a:p>
            <a:pPr marL="285750" lvl="0" indent="-285750" algn="ctr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505670"/>
                </a:solidFill>
                <a:latin typeface="Garamond" panose="02020404030301010803" pitchFamily="18" charset="0"/>
                <a:ea typeface="Varela Round"/>
                <a:cs typeface="Varela Round"/>
                <a:sym typeface="Varela Round"/>
              </a:rPr>
              <a:t>Games as an art for everyone</a:t>
            </a:r>
            <a:endParaRPr dirty="0">
              <a:solidFill>
                <a:srgbClr val="505670"/>
              </a:solidFill>
              <a:latin typeface="Garamond" panose="02020404030301010803" pitchFamily="18" charset="0"/>
              <a:ea typeface="Varela Round"/>
              <a:cs typeface="Varela Round"/>
              <a:sym typeface="Varela Round"/>
            </a:endParaRPr>
          </a:p>
        </p:txBody>
      </p:sp>
      <p:cxnSp>
        <p:nvCxnSpPr>
          <p:cNvPr id="19" name="Google Shape;145;p36"/>
          <p:cNvCxnSpPr/>
          <p:nvPr/>
        </p:nvCxnSpPr>
        <p:spPr>
          <a:xfrm flipH="1" flipV="1">
            <a:off x="5003460" y="1666233"/>
            <a:ext cx="1307693" cy="763202"/>
          </a:xfrm>
          <a:prstGeom prst="straightConnector1">
            <a:avLst/>
          </a:prstGeom>
          <a:noFill/>
          <a:ln w="9525" cap="flat" cmpd="sng">
            <a:solidFill>
              <a:srgbClr val="979CB8"/>
            </a:solidFill>
            <a:prstDash val="dash"/>
            <a:round/>
            <a:headEnd type="stealth" w="med" len="med"/>
            <a:tailEnd type="none" w="med" len="med"/>
          </a:ln>
        </p:spPr>
      </p:cxnSp>
      <p:cxnSp>
        <p:nvCxnSpPr>
          <p:cNvPr id="20" name="Google Shape;145;p36"/>
          <p:cNvCxnSpPr/>
          <p:nvPr/>
        </p:nvCxnSpPr>
        <p:spPr>
          <a:xfrm flipV="1">
            <a:off x="2928471" y="1666232"/>
            <a:ext cx="1354363" cy="763203"/>
          </a:xfrm>
          <a:prstGeom prst="straightConnector1">
            <a:avLst/>
          </a:prstGeom>
          <a:noFill/>
          <a:ln w="9525" cap="flat" cmpd="sng">
            <a:solidFill>
              <a:srgbClr val="979CB8"/>
            </a:solidFill>
            <a:prstDash val="dash"/>
            <a:round/>
            <a:headEnd type="stealth" w="med" len="med"/>
            <a:tailEnd type="none" w="med" len="med"/>
          </a:ln>
        </p:spPr>
      </p:cxnSp>
      <p:pic>
        <p:nvPicPr>
          <p:cNvPr id="21" name="Рисунок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950" y="767269"/>
            <a:ext cx="1587038" cy="1527524"/>
          </a:xfrm>
          <a:prstGeom prst="rect">
            <a:avLst/>
          </a:prstGeom>
        </p:spPr>
      </p:pic>
      <p:pic>
        <p:nvPicPr>
          <p:cNvPr id="22" name="Рисунок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9931" y="957661"/>
            <a:ext cx="1792544" cy="1232374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26" name="Рисунок 2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2360" y="4826977"/>
            <a:ext cx="3027094" cy="1222130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35" name="Google Shape;152;p37"/>
          <p:cNvSpPr txBox="1"/>
          <p:nvPr/>
        </p:nvSpPr>
        <p:spPr>
          <a:xfrm>
            <a:off x="2114682" y="2900123"/>
            <a:ext cx="1462236" cy="497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505670"/>
                </a:solidFill>
                <a:latin typeface="Garamond" panose="02020404030301010803" pitchFamily="18" charset="0"/>
                <a:ea typeface="Varela Round"/>
                <a:cs typeface="Varela Round"/>
                <a:sym typeface="Varela Round"/>
              </a:rPr>
              <a:t>in different ways</a:t>
            </a:r>
            <a:endParaRPr lang="ru-RU" dirty="0">
              <a:solidFill>
                <a:srgbClr val="505670"/>
              </a:solidFill>
              <a:latin typeface="Garamond" panose="02020404030301010803" pitchFamily="18" charset="0"/>
              <a:ea typeface="Varela Round"/>
              <a:cs typeface="Varela Round"/>
              <a:sym typeface="Varela Round"/>
            </a:endParaRPr>
          </a:p>
          <a:p>
            <a:pPr marL="0" lvl="0" indent="0" algn="ctr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200" dirty="0">
              <a:solidFill>
                <a:srgbClr val="505670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40" name="Google Shape;153;p37"/>
          <p:cNvSpPr txBox="1"/>
          <p:nvPr/>
        </p:nvSpPr>
        <p:spPr>
          <a:xfrm>
            <a:off x="5843038" y="3265481"/>
            <a:ext cx="1368962" cy="49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505670"/>
                </a:solidFill>
                <a:latin typeface="Garamond" panose="02020404030301010803" pitchFamily="18" charset="0"/>
                <a:ea typeface="Varela Round"/>
                <a:cs typeface="Varela Round"/>
                <a:sym typeface="Varela Round"/>
              </a:rPr>
              <a:t>life’s challenges</a:t>
            </a:r>
            <a:endParaRPr lang="ru-RU" dirty="0">
              <a:solidFill>
                <a:srgbClr val="505670"/>
              </a:solidFill>
              <a:latin typeface="Garamond" panose="02020404030301010803" pitchFamily="18" charset="0"/>
              <a:ea typeface="Varela Round"/>
              <a:cs typeface="Varela Round"/>
              <a:sym typeface="Varela Round"/>
            </a:endParaRPr>
          </a:p>
        </p:txBody>
      </p:sp>
      <p:sp>
        <p:nvSpPr>
          <p:cNvPr id="41" name="Google Shape;152;p37"/>
          <p:cNvSpPr txBox="1"/>
          <p:nvPr/>
        </p:nvSpPr>
        <p:spPr>
          <a:xfrm>
            <a:off x="2346231" y="4578333"/>
            <a:ext cx="1106717" cy="5016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en-US" dirty="0">
                <a:solidFill>
                  <a:srgbClr val="505670"/>
                </a:solidFill>
                <a:latin typeface="Garamond" panose="02020404030301010803" pitchFamily="18" charset="0"/>
                <a:ea typeface="Varela Round"/>
                <a:cs typeface="Varela Round"/>
                <a:sym typeface="Varela Round"/>
              </a:rPr>
              <a:t>professions</a:t>
            </a:r>
            <a:endParaRPr dirty="0">
              <a:solidFill>
                <a:srgbClr val="505670"/>
              </a:solidFill>
              <a:latin typeface="Garamond" panose="02020404030301010803" pitchFamily="18" charset="0"/>
              <a:ea typeface="Varela Round"/>
              <a:cs typeface="Varela Round"/>
              <a:sym typeface="Varela Round"/>
            </a:endParaRPr>
          </a:p>
        </p:txBody>
      </p:sp>
    </p:spTree>
    <p:extLst>
      <p:ext uri="{BB962C8B-B14F-4D97-AF65-F5344CB8AC3E}">
        <p14:creationId xmlns:p14="http://schemas.microsoft.com/office/powerpoint/2010/main" val="2207138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4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4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4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6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650"/>
                            </p:stCondLst>
                            <p:childTnLst>
                              <p:par>
                                <p:cTn id="22" presetID="16" presetClass="entr" presetSubtype="37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4" dur="75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600"/>
                            </p:stCondLst>
                            <p:childTnLst>
                              <p:par>
                                <p:cTn id="26" presetID="21" presetClass="entr" presetSubtype="1" fill="hold" nodeType="after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8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75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75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65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75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400"/>
                            </p:stCondLst>
                            <p:childTnLst>
                              <p:par>
                                <p:cTn id="38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750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650"/>
                            </p:stCondLst>
                            <p:childTnLst>
                              <p:par>
                                <p:cTn id="42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750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6900"/>
                            </p:stCondLst>
                            <p:childTnLst>
                              <p:par>
                                <p:cTn id="46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750"/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8150"/>
                            </p:stCondLst>
                            <p:childTnLst>
                              <p:par>
                                <p:cTn id="50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750"/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9400"/>
                            </p:stCondLst>
                            <p:childTnLst>
                              <p:par>
                                <p:cTn id="5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75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6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650"/>
                            </p:stCondLst>
                            <p:childTnLst>
                              <p:par>
                                <p:cTn id="63" presetID="16" presetClass="entr" presetSubtype="37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5" dur="75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600"/>
                            </p:stCondLst>
                            <p:childTnLst>
                              <p:par>
                                <p:cTn id="67" presetID="14" presetClass="entr" presetSubtype="5" fill="hold" nodeType="after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69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2500"/>
                            </p:stCondLst>
                            <p:childTnLst>
                              <p:par>
                                <p:cTn id="71" presetID="22" presetClass="entr" presetSubtype="8" fill="hold" nodeType="after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75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3400"/>
                            </p:stCondLst>
                            <p:childTnLst>
                              <p:par>
                                <p:cTn id="75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75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4650"/>
                            </p:stCondLst>
                            <p:childTnLst>
                              <p:par>
                                <p:cTn id="7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7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400"/>
                            </p:stCondLst>
                            <p:childTnLst>
                              <p:par>
                                <p:cTn id="83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750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6650"/>
                            </p:stCondLst>
                            <p:childTnLst>
                              <p:par>
                                <p:cTn id="87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750"/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7900"/>
                            </p:stCondLst>
                            <p:childTnLst>
                              <p:par>
                                <p:cTn id="91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750"/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4" presetClass="entr" presetSubtype="5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96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Прямая соединительная линия 12"/>
          <p:cNvCxnSpPr/>
          <p:nvPr/>
        </p:nvCxnSpPr>
        <p:spPr>
          <a:xfrm flipV="1">
            <a:off x="2824114" y="1434353"/>
            <a:ext cx="3583219" cy="129242"/>
          </a:xfrm>
          <a:prstGeom prst="line">
            <a:avLst/>
          </a:prstGeom>
          <a:ln w="12700">
            <a:solidFill>
              <a:srgbClr val="979CB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единительная линия 13"/>
          <p:cNvCxnSpPr/>
          <p:nvPr/>
        </p:nvCxnSpPr>
        <p:spPr>
          <a:xfrm flipV="1">
            <a:off x="2824114" y="1550894"/>
            <a:ext cx="3594615" cy="71721"/>
          </a:xfrm>
          <a:prstGeom prst="line">
            <a:avLst/>
          </a:prstGeom>
          <a:ln w="12700">
            <a:solidFill>
              <a:srgbClr val="979CB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Google Shape;238;p48"/>
          <p:cNvSpPr txBox="1">
            <a:spLocks/>
          </p:cNvSpPr>
          <p:nvPr/>
        </p:nvSpPr>
        <p:spPr>
          <a:xfrm>
            <a:off x="1135530" y="887512"/>
            <a:ext cx="7088100" cy="64473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AU" sz="3000" dirty="0">
                <a:solidFill>
                  <a:srgbClr val="979CB8"/>
                </a:solidFill>
                <a:latin typeface="Shadows Into Light" panose="020B0604020202020204" charset="0"/>
              </a:rPr>
              <a:t>Why Game Development?</a:t>
            </a:r>
          </a:p>
        </p:txBody>
      </p:sp>
      <p:sp>
        <p:nvSpPr>
          <p:cNvPr id="23" name="Google Shape;239;p48"/>
          <p:cNvSpPr/>
          <p:nvPr/>
        </p:nvSpPr>
        <p:spPr>
          <a:xfrm>
            <a:off x="1700096" y="3581815"/>
            <a:ext cx="1369800" cy="87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33265" y="45896"/>
                </a:moveTo>
                <a:lnTo>
                  <a:pt x="0" y="58007"/>
                </a:lnTo>
                <a:lnTo>
                  <a:pt x="29081" y="120000"/>
                </a:lnTo>
                <a:lnTo>
                  <a:pt x="120000" y="72031"/>
                </a:lnTo>
                <a:lnTo>
                  <a:pt x="120000" y="0"/>
                </a:lnTo>
                <a:lnTo>
                  <a:pt x="33265" y="45896"/>
                </a:lnTo>
                <a:close/>
              </a:path>
            </a:pathLst>
          </a:custGeom>
          <a:solidFill>
            <a:srgbClr val="677E1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0;p48"/>
          <p:cNvSpPr/>
          <p:nvPr/>
        </p:nvSpPr>
        <p:spPr>
          <a:xfrm>
            <a:off x="1518406" y="1838241"/>
            <a:ext cx="1770300" cy="2245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20000" y="0"/>
                </a:moveTo>
                <a:lnTo>
                  <a:pt x="0" y="0"/>
                </a:lnTo>
                <a:lnTo>
                  <a:pt x="0" y="120000"/>
                </a:lnTo>
                <a:lnTo>
                  <a:pt x="120000" y="93236"/>
                </a:lnTo>
                <a:lnTo>
                  <a:pt x="120000" y="0"/>
                </a:lnTo>
                <a:close/>
              </a:path>
            </a:pathLst>
          </a:custGeom>
          <a:solidFill>
            <a:srgbClr val="AACF2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2400">
              <a:solidFill>
                <a:srgbClr val="FFFFFF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25" name="Google Shape;241;p48"/>
          <p:cNvSpPr/>
          <p:nvPr/>
        </p:nvSpPr>
        <p:spPr>
          <a:xfrm>
            <a:off x="2032030" y="3956334"/>
            <a:ext cx="1037700" cy="50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120000"/>
                </a:moveTo>
                <a:lnTo>
                  <a:pt x="21414" y="35916"/>
                </a:lnTo>
                <a:lnTo>
                  <a:pt x="55622" y="36194"/>
                </a:lnTo>
                <a:lnTo>
                  <a:pt x="89158" y="3341"/>
                </a:lnTo>
                <a:lnTo>
                  <a:pt x="91582" y="0"/>
                </a:lnTo>
                <a:lnTo>
                  <a:pt x="119999" y="36194"/>
                </a:lnTo>
                <a:lnTo>
                  <a:pt x="0" y="120000"/>
                </a:lnTo>
                <a:close/>
              </a:path>
            </a:pathLst>
          </a:custGeom>
          <a:solidFill>
            <a:srgbClr val="7F9B17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242;p48"/>
          <p:cNvSpPr/>
          <p:nvPr/>
        </p:nvSpPr>
        <p:spPr>
          <a:xfrm>
            <a:off x="2217214" y="3956842"/>
            <a:ext cx="606900" cy="795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22664"/>
                </a:moveTo>
                <a:lnTo>
                  <a:pt x="58963" y="119999"/>
                </a:lnTo>
                <a:lnTo>
                  <a:pt x="120000" y="0"/>
                </a:lnTo>
                <a:lnTo>
                  <a:pt x="0" y="22664"/>
                </a:lnTo>
                <a:close/>
              </a:path>
            </a:pathLst>
          </a:custGeom>
          <a:solidFill>
            <a:srgbClr val="BEE82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243;p48"/>
          <p:cNvSpPr/>
          <p:nvPr/>
        </p:nvSpPr>
        <p:spPr>
          <a:xfrm>
            <a:off x="3863365" y="3583630"/>
            <a:ext cx="1369800" cy="87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33265" y="45896"/>
                </a:moveTo>
                <a:lnTo>
                  <a:pt x="0" y="58007"/>
                </a:lnTo>
                <a:lnTo>
                  <a:pt x="29081" y="120000"/>
                </a:lnTo>
                <a:lnTo>
                  <a:pt x="120000" y="72031"/>
                </a:lnTo>
                <a:lnTo>
                  <a:pt x="120000" y="0"/>
                </a:lnTo>
                <a:lnTo>
                  <a:pt x="33265" y="45896"/>
                </a:lnTo>
                <a:close/>
              </a:path>
            </a:pathLst>
          </a:custGeom>
          <a:solidFill>
            <a:srgbClr val="005F7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244;p48"/>
          <p:cNvSpPr/>
          <p:nvPr/>
        </p:nvSpPr>
        <p:spPr>
          <a:xfrm>
            <a:off x="3686850" y="1838241"/>
            <a:ext cx="1770300" cy="2245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20000" y="0"/>
                </a:moveTo>
                <a:lnTo>
                  <a:pt x="0" y="0"/>
                </a:lnTo>
                <a:lnTo>
                  <a:pt x="0" y="120000"/>
                </a:lnTo>
                <a:lnTo>
                  <a:pt x="120000" y="93236"/>
                </a:lnTo>
                <a:lnTo>
                  <a:pt x="120000" y="0"/>
                </a:lnTo>
                <a:close/>
              </a:path>
            </a:pathLst>
          </a:custGeom>
          <a:solidFill>
            <a:srgbClr val="01ABC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245;p48"/>
          <p:cNvSpPr/>
          <p:nvPr/>
        </p:nvSpPr>
        <p:spPr>
          <a:xfrm>
            <a:off x="4200474" y="3961160"/>
            <a:ext cx="1037700" cy="50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120000"/>
                </a:moveTo>
                <a:lnTo>
                  <a:pt x="21414" y="35916"/>
                </a:lnTo>
                <a:lnTo>
                  <a:pt x="55622" y="36194"/>
                </a:lnTo>
                <a:lnTo>
                  <a:pt x="89158" y="3341"/>
                </a:lnTo>
                <a:lnTo>
                  <a:pt x="91582" y="0"/>
                </a:lnTo>
                <a:lnTo>
                  <a:pt x="119999" y="36194"/>
                </a:lnTo>
                <a:lnTo>
                  <a:pt x="0" y="120000"/>
                </a:lnTo>
                <a:close/>
              </a:path>
            </a:pathLst>
          </a:custGeom>
          <a:solidFill>
            <a:srgbClr val="00839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246;p48"/>
          <p:cNvSpPr/>
          <p:nvPr/>
        </p:nvSpPr>
        <p:spPr>
          <a:xfrm>
            <a:off x="4385657" y="3945845"/>
            <a:ext cx="606900" cy="795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22664"/>
                </a:moveTo>
                <a:lnTo>
                  <a:pt x="58963" y="119999"/>
                </a:lnTo>
                <a:lnTo>
                  <a:pt x="120000" y="0"/>
                </a:lnTo>
                <a:lnTo>
                  <a:pt x="0" y="22664"/>
                </a:lnTo>
                <a:close/>
              </a:path>
            </a:pathLst>
          </a:custGeom>
          <a:solidFill>
            <a:srgbClr val="01CCF7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247;p48"/>
          <p:cNvSpPr/>
          <p:nvPr/>
        </p:nvSpPr>
        <p:spPr>
          <a:xfrm>
            <a:off x="6036984" y="3579783"/>
            <a:ext cx="1369800" cy="87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33265" y="45896"/>
                </a:moveTo>
                <a:lnTo>
                  <a:pt x="0" y="58007"/>
                </a:lnTo>
                <a:lnTo>
                  <a:pt x="29081" y="120000"/>
                </a:lnTo>
                <a:lnTo>
                  <a:pt x="120000" y="72031"/>
                </a:lnTo>
                <a:lnTo>
                  <a:pt x="120000" y="0"/>
                </a:lnTo>
                <a:lnTo>
                  <a:pt x="33265" y="45896"/>
                </a:lnTo>
                <a:close/>
              </a:path>
            </a:pathLst>
          </a:custGeom>
          <a:solidFill>
            <a:srgbClr val="9B6B0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Google Shape;248;p48"/>
          <p:cNvSpPr/>
          <p:nvPr/>
        </p:nvSpPr>
        <p:spPr>
          <a:xfrm>
            <a:off x="5855294" y="1834959"/>
            <a:ext cx="1770300" cy="2245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20000" y="0"/>
                </a:moveTo>
                <a:lnTo>
                  <a:pt x="0" y="0"/>
                </a:lnTo>
                <a:lnTo>
                  <a:pt x="0" y="120000"/>
                </a:lnTo>
                <a:lnTo>
                  <a:pt x="120000" y="93236"/>
                </a:lnTo>
                <a:lnTo>
                  <a:pt x="120000" y="0"/>
                </a:lnTo>
                <a:close/>
              </a:path>
            </a:pathLst>
          </a:custGeom>
          <a:solidFill>
            <a:srgbClr val="F9AC0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Google Shape;249;p48"/>
          <p:cNvSpPr/>
          <p:nvPr/>
        </p:nvSpPr>
        <p:spPr>
          <a:xfrm>
            <a:off x="6368918" y="3961160"/>
            <a:ext cx="1037700" cy="50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120000"/>
                </a:moveTo>
                <a:lnTo>
                  <a:pt x="21414" y="35916"/>
                </a:lnTo>
                <a:lnTo>
                  <a:pt x="55622" y="36194"/>
                </a:lnTo>
                <a:lnTo>
                  <a:pt x="89158" y="3341"/>
                </a:lnTo>
                <a:lnTo>
                  <a:pt x="91582" y="0"/>
                </a:lnTo>
                <a:lnTo>
                  <a:pt x="119999" y="36194"/>
                </a:lnTo>
                <a:lnTo>
                  <a:pt x="0" y="120000"/>
                </a:lnTo>
                <a:close/>
              </a:path>
            </a:pathLst>
          </a:custGeom>
          <a:solidFill>
            <a:srgbClr val="C4870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Google Shape;250;p48"/>
          <p:cNvSpPr/>
          <p:nvPr/>
        </p:nvSpPr>
        <p:spPr>
          <a:xfrm>
            <a:off x="6554102" y="3943230"/>
            <a:ext cx="606900" cy="795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22664"/>
                </a:moveTo>
                <a:lnTo>
                  <a:pt x="58963" y="119999"/>
                </a:lnTo>
                <a:lnTo>
                  <a:pt x="120000" y="0"/>
                </a:lnTo>
                <a:lnTo>
                  <a:pt x="0" y="22664"/>
                </a:lnTo>
                <a:close/>
              </a:path>
            </a:pathLst>
          </a:custGeom>
          <a:solidFill>
            <a:srgbClr val="FFB008">
              <a:alpha val="9392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251;p48"/>
          <p:cNvSpPr txBox="1"/>
          <p:nvPr/>
        </p:nvSpPr>
        <p:spPr>
          <a:xfrm>
            <a:off x="1556237" y="3050776"/>
            <a:ext cx="1657500" cy="4172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FFFFFF"/>
                </a:solidFill>
                <a:latin typeface="Shadows Into Light"/>
                <a:ea typeface="Shadows Into Light"/>
                <a:cs typeface="Shadows Into Light"/>
                <a:sym typeface="Shadows Into Light"/>
              </a:rPr>
              <a:t>Creativity</a:t>
            </a:r>
            <a:endParaRPr sz="2400" b="0" i="0" u="none" strike="noStrike" cap="none" dirty="0">
              <a:solidFill>
                <a:srgbClr val="FFFFFF"/>
              </a:solidFill>
              <a:latin typeface="Shadows Into Light"/>
              <a:ea typeface="Shadows Into Light"/>
              <a:cs typeface="Shadows Into Light"/>
              <a:sym typeface="Shadows Into Light"/>
            </a:endParaRPr>
          </a:p>
        </p:txBody>
      </p:sp>
      <p:sp>
        <p:nvSpPr>
          <p:cNvPr id="38" name="Google Shape;252;p48"/>
          <p:cNvSpPr txBox="1"/>
          <p:nvPr/>
        </p:nvSpPr>
        <p:spPr>
          <a:xfrm>
            <a:off x="3725657" y="3071761"/>
            <a:ext cx="1657500" cy="3772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0" i="0" u="none" strike="noStrike" cap="none" dirty="0">
                <a:solidFill>
                  <a:srgbClr val="FFFFFF"/>
                </a:solidFill>
                <a:latin typeface="Shadows Into Light"/>
                <a:ea typeface="Shadows Into Light"/>
                <a:cs typeface="Shadows Into Light"/>
                <a:sym typeface="Shadows Into Light"/>
              </a:rPr>
              <a:t>Research</a:t>
            </a:r>
            <a:endParaRPr sz="2400" b="0" i="0" u="none" strike="noStrike" cap="none" dirty="0">
              <a:solidFill>
                <a:srgbClr val="FFFFFF"/>
              </a:solidFill>
              <a:latin typeface="Shadows Into Light"/>
              <a:ea typeface="Shadows Into Light"/>
              <a:cs typeface="Shadows Into Light"/>
              <a:sym typeface="Shadows Into Light"/>
            </a:endParaRPr>
          </a:p>
        </p:txBody>
      </p:sp>
      <p:sp>
        <p:nvSpPr>
          <p:cNvPr id="39" name="Google Shape;253;p48"/>
          <p:cNvSpPr txBox="1"/>
          <p:nvPr/>
        </p:nvSpPr>
        <p:spPr>
          <a:xfrm>
            <a:off x="5911694" y="3088207"/>
            <a:ext cx="1657500" cy="342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0" i="0" u="none" strike="noStrike" cap="none" dirty="0">
                <a:solidFill>
                  <a:srgbClr val="FFFFFF"/>
                </a:solidFill>
                <a:latin typeface="Shadows Into Light"/>
                <a:ea typeface="Shadows Into Light"/>
                <a:cs typeface="Shadows Into Light"/>
                <a:sym typeface="Shadows Into Light"/>
              </a:rPr>
              <a:t>Communication</a:t>
            </a:r>
            <a:endParaRPr sz="2400" b="0" i="0" u="none" strike="noStrike" cap="none" dirty="0">
              <a:solidFill>
                <a:srgbClr val="FFFFFF"/>
              </a:solidFill>
              <a:latin typeface="Shadows Into Light"/>
              <a:ea typeface="Shadows Into Light"/>
              <a:cs typeface="Shadows Into Light"/>
              <a:sym typeface="Shadows Into Light"/>
            </a:endParaRPr>
          </a:p>
        </p:txBody>
      </p:sp>
      <p:sp>
        <p:nvSpPr>
          <p:cNvPr id="42" name="Google Shape;257;p48"/>
          <p:cNvSpPr txBox="1"/>
          <p:nvPr/>
        </p:nvSpPr>
        <p:spPr>
          <a:xfrm>
            <a:off x="1505931" y="4759375"/>
            <a:ext cx="1808444" cy="1343975"/>
          </a:xfrm>
          <a:prstGeom prst="rect">
            <a:avLst/>
          </a:prstGeom>
          <a:solidFill>
            <a:srgbClr val="AACF20"/>
          </a:solidFill>
          <a:ln/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rtl="0"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350" dirty="0">
                <a:solidFill>
                  <a:schemeClr val="bg1"/>
                </a:solidFill>
                <a:latin typeface="Garamond" panose="02020404030301010803" pitchFamily="18" charset="0"/>
                <a:ea typeface="Shadows Into Light"/>
                <a:cs typeface="Varela Round" panose="020B0604020202020204" charset="-79"/>
                <a:sym typeface="Shadows Into Light"/>
              </a:rPr>
              <a:t>Several professions</a:t>
            </a:r>
          </a:p>
          <a:p>
            <a:pPr lvl="0" rtl="0">
              <a:spcAft>
                <a:spcPts val="0"/>
              </a:spcAft>
              <a:buClr>
                <a:schemeClr val="bg1"/>
              </a:buClr>
            </a:pPr>
            <a:r>
              <a:rPr lang="en-US" sz="1350" dirty="0">
                <a:solidFill>
                  <a:schemeClr val="bg1"/>
                </a:solidFill>
                <a:latin typeface="Garamond" panose="02020404030301010803" pitchFamily="18" charset="0"/>
                <a:ea typeface="Shadows Into Light"/>
                <a:cs typeface="Varela Round" panose="020B0604020202020204" charset="-79"/>
                <a:sym typeface="Shadows Into Light"/>
              </a:rPr>
              <a:t>       in one</a:t>
            </a:r>
            <a:endParaRPr lang="ru-RU" sz="1350" dirty="0">
              <a:solidFill>
                <a:schemeClr val="bg1"/>
              </a:solidFill>
              <a:latin typeface="Garamond" panose="02020404030301010803" pitchFamily="18" charset="0"/>
              <a:ea typeface="Shadows Into Light"/>
              <a:cs typeface="Varela Round" panose="020B0604020202020204" charset="-79"/>
              <a:sym typeface="Shadows Into Light"/>
            </a:endParaRPr>
          </a:p>
          <a:p>
            <a:pPr marL="285750" lvl="0" indent="-285750" rtl="0"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350" dirty="0">
                <a:solidFill>
                  <a:schemeClr val="bg1"/>
                </a:solidFill>
                <a:latin typeface="Garamond" panose="02020404030301010803" pitchFamily="18" charset="0"/>
                <a:ea typeface="Shadows Into Light"/>
                <a:cs typeface="Varela Round" panose="020B0604020202020204" charset="-79"/>
                <a:sym typeface="Shadows Into Light"/>
              </a:rPr>
              <a:t>Synergy with the </a:t>
            </a:r>
          </a:p>
          <a:p>
            <a:pPr lvl="0" rtl="0">
              <a:spcAft>
                <a:spcPts val="0"/>
              </a:spcAft>
              <a:buClr>
                <a:schemeClr val="bg1"/>
              </a:buClr>
            </a:pPr>
            <a:r>
              <a:rPr lang="en-US" sz="1350" dirty="0">
                <a:solidFill>
                  <a:schemeClr val="bg1"/>
                </a:solidFill>
                <a:latin typeface="Garamond" panose="02020404030301010803" pitchFamily="18" charset="0"/>
                <a:ea typeface="Shadows Into Light"/>
                <a:cs typeface="Varela Round" panose="020B0604020202020204" charset="-79"/>
                <a:sym typeface="Shadows Into Light"/>
              </a:rPr>
              <a:t>      most of my hobbies</a:t>
            </a:r>
            <a:endParaRPr sz="1350" dirty="0">
              <a:solidFill>
                <a:schemeClr val="bg1"/>
              </a:solidFill>
              <a:latin typeface="Garamond" panose="02020404030301010803" pitchFamily="18" charset="0"/>
              <a:ea typeface="Shadows Into Light"/>
              <a:cs typeface="Varela Round" panose="020B0604020202020204" charset="-79"/>
              <a:sym typeface="Shadows Into Light"/>
            </a:endParaRPr>
          </a:p>
        </p:txBody>
      </p:sp>
      <p:sp>
        <p:nvSpPr>
          <p:cNvPr id="43" name="Google Shape;258;p48"/>
          <p:cNvSpPr/>
          <p:nvPr/>
        </p:nvSpPr>
        <p:spPr>
          <a:xfrm>
            <a:off x="2129131" y="2189425"/>
            <a:ext cx="548889" cy="658688"/>
          </a:xfrm>
          <a:custGeom>
            <a:avLst/>
            <a:gdLst/>
            <a:ahLst/>
            <a:cxnLst/>
            <a:rect l="l" t="t" r="r" b="b"/>
            <a:pathLst>
              <a:path w="15817" h="18981" extrusionOk="0">
                <a:moveTo>
                  <a:pt x="11364" y="1"/>
                </a:moveTo>
                <a:lnTo>
                  <a:pt x="11242" y="25"/>
                </a:lnTo>
                <a:lnTo>
                  <a:pt x="11169" y="74"/>
                </a:lnTo>
                <a:lnTo>
                  <a:pt x="11096" y="171"/>
                </a:lnTo>
                <a:lnTo>
                  <a:pt x="10780" y="731"/>
                </a:lnTo>
                <a:lnTo>
                  <a:pt x="10634" y="999"/>
                </a:lnTo>
                <a:lnTo>
                  <a:pt x="10537" y="1315"/>
                </a:lnTo>
                <a:lnTo>
                  <a:pt x="10512" y="1388"/>
                </a:lnTo>
                <a:lnTo>
                  <a:pt x="10537" y="1461"/>
                </a:lnTo>
                <a:lnTo>
                  <a:pt x="10585" y="1534"/>
                </a:lnTo>
                <a:lnTo>
                  <a:pt x="10634" y="1583"/>
                </a:lnTo>
                <a:lnTo>
                  <a:pt x="10707" y="1607"/>
                </a:lnTo>
                <a:lnTo>
                  <a:pt x="10804" y="1631"/>
                </a:lnTo>
                <a:lnTo>
                  <a:pt x="10877" y="1607"/>
                </a:lnTo>
                <a:lnTo>
                  <a:pt x="10950" y="1558"/>
                </a:lnTo>
                <a:lnTo>
                  <a:pt x="11145" y="1315"/>
                </a:lnTo>
                <a:lnTo>
                  <a:pt x="11291" y="1047"/>
                </a:lnTo>
                <a:lnTo>
                  <a:pt x="11510" y="731"/>
                </a:lnTo>
                <a:lnTo>
                  <a:pt x="11583" y="682"/>
                </a:lnTo>
                <a:lnTo>
                  <a:pt x="11656" y="609"/>
                </a:lnTo>
                <a:lnTo>
                  <a:pt x="11705" y="463"/>
                </a:lnTo>
                <a:lnTo>
                  <a:pt x="11729" y="342"/>
                </a:lnTo>
                <a:lnTo>
                  <a:pt x="11705" y="220"/>
                </a:lnTo>
                <a:lnTo>
                  <a:pt x="11656" y="123"/>
                </a:lnTo>
                <a:lnTo>
                  <a:pt x="11583" y="50"/>
                </a:lnTo>
                <a:lnTo>
                  <a:pt x="11486" y="25"/>
                </a:lnTo>
                <a:lnTo>
                  <a:pt x="11461" y="1"/>
                </a:lnTo>
                <a:close/>
                <a:moveTo>
                  <a:pt x="3821" y="171"/>
                </a:moveTo>
                <a:lnTo>
                  <a:pt x="3748" y="196"/>
                </a:lnTo>
                <a:lnTo>
                  <a:pt x="3699" y="244"/>
                </a:lnTo>
                <a:lnTo>
                  <a:pt x="3651" y="317"/>
                </a:lnTo>
                <a:lnTo>
                  <a:pt x="3651" y="390"/>
                </a:lnTo>
                <a:lnTo>
                  <a:pt x="3651" y="463"/>
                </a:lnTo>
                <a:lnTo>
                  <a:pt x="3699" y="634"/>
                </a:lnTo>
                <a:lnTo>
                  <a:pt x="3772" y="804"/>
                </a:lnTo>
                <a:lnTo>
                  <a:pt x="3943" y="1120"/>
                </a:lnTo>
                <a:lnTo>
                  <a:pt x="4113" y="1461"/>
                </a:lnTo>
                <a:lnTo>
                  <a:pt x="4259" y="1802"/>
                </a:lnTo>
                <a:lnTo>
                  <a:pt x="4332" y="1923"/>
                </a:lnTo>
                <a:lnTo>
                  <a:pt x="4429" y="1996"/>
                </a:lnTo>
                <a:lnTo>
                  <a:pt x="4527" y="2021"/>
                </a:lnTo>
                <a:lnTo>
                  <a:pt x="4624" y="1996"/>
                </a:lnTo>
                <a:lnTo>
                  <a:pt x="4721" y="1972"/>
                </a:lnTo>
                <a:lnTo>
                  <a:pt x="4794" y="1899"/>
                </a:lnTo>
                <a:lnTo>
                  <a:pt x="4843" y="1777"/>
                </a:lnTo>
                <a:lnTo>
                  <a:pt x="4843" y="1656"/>
                </a:lnTo>
                <a:lnTo>
                  <a:pt x="4794" y="1461"/>
                </a:lnTo>
                <a:lnTo>
                  <a:pt x="4697" y="1266"/>
                </a:lnTo>
                <a:lnTo>
                  <a:pt x="4502" y="901"/>
                </a:lnTo>
                <a:lnTo>
                  <a:pt x="4283" y="536"/>
                </a:lnTo>
                <a:lnTo>
                  <a:pt x="4162" y="390"/>
                </a:lnTo>
                <a:lnTo>
                  <a:pt x="4040" y="244"/>
                </a:lnTo>
                <a:lnTo>
                  <a:pt x="3967" y="196"/>
                </a:lnTo>
                <a:lnTo>
                  <a:pt x="3894" y="171"/>
                </a:lnTo>
                <a:close/>
                <a:moveTo>
                  <a:pt x="15452" y="4405"/>
                </a:moveTo>
                <a:lnTo>
                  <a:pt x="15379" y="4429"/>
                </a:lnTo>
                <a:lnTo>
                  <a:pt x="15306" y="4454"/>
                </a:lnTo>
                <a:lnTo>
                  <a:pt x="15135" y="4551"/>
                </a:lnTo>
                <a:lnTo>
                  <a:pt x="14941" y="4600"/>
                </a:lnTo>
                <a:lnTo>
                  <a:pt x="14551" y="4697"/>
                </a:lnTo>
                <a:lnTo>
                  <a:pt x="14357" y="4746"/>
                </a:lnTo>
                <a:lnTo>
                  <a:pt x="14162" y="4819"/>
                </a:lnTo>
                <a:lnTo>
                  <a:pt x="14016" y="4916"/>
                </a:lnTo>
                <a:lnTo>
                  <a:pt x="13870" y="5062"/>
                </a:lnTo>
                <a:lnTo>
                  <a:pt x="13822" y="5135"/>
                </a:lnTo>
                <a:lnTo>
                  <a:pt x="13822" y="5232"/>
                </a:lnTo>
                <a:lnTo>
                  <a:pt x="13846" y="5330"/>
                </a:lnTo>
                <a:lnTo>
                  <a:pt x="13895" y="5354"/>
                </a:lnTo>
                <a:lnTo>
                  <a:pt x="13943" y="5354"/>
                </a:lnTo>
                <a:lnTo>
                  <a:pt x="14138" y="5378"/>
                </a:lnTo>
                <a:lnTo>
                  <a:pt x="14357" y="5378"/>
                </a:lnTo>
                <a:lnTo>
                  <a:pt x="14600" y="5354"/>
                </a:lnTo>
                <a:lnTo>
                  <a:pt x="14819" y="5330"/>
                </a:lnTo>
                <a:lnTo>
                  <a:pt x="15038" y="5257"/>
                </a:lnTo>
                <a:lnTo>
                  <a:pt x="15257" y="5208"/>
                </a:lnTo>
                <a:lnTo>
                  <a:pt x="15452" y="5111"/>
                </a:lnTo>
                <a:lnTo>
                  <a:pt x="15646" y="5038"/>
                </a:lnTo>
                <a:lnTo>
                  <a:pt x="15719" y="4989"/>
                </a:lnTo>
                <a:lnTo>
                  <a:pt x="15768" y="4940"/>
                </a:lnTo>
                <a:lnTo>
                  <a:pt x="15817" y="4819"/>
                </a:lnTo>
                <a:lnTo>
                  <a:pt x="15792" y="4697"/>
                </a:lnTo>
                <a:lnTo>
                  <a:pt x="15768" y="4575"/>
                </a:lnTo>
                <a:lnTo>
                  <a:pt x="15671" y="4478"/>
                </a:lnTo>
                <a:lnTo>
                  <a:pt x="15573" y="4429"/>
                </a:lnTo>
                <a:lnTo>
                  <a:pt x="15452" y="4405"/>
                </a:lnTo>
                <a:close/>
                <a:moveTo>
                  <a:pt x="317" y="4697"/>
                </a:moveTo>
                <a:lnTo>
                  <a:pt x="220" y="4721"/>
                </a:lnTo>
                <a:lnTo>
                  <a:pt x="122" y="4746"/>
                </a:lnTo>
                <a:lnTo>
                  <a:pt x="25" y="4794"/>
                </a:lnTo>
                <a:lnTo>
                  <a:pt x="1" y="4867"/>
                </a:lnTo>
                <a:lnTo>
                  <a:pt x="1" y="4965"/>
                </a:lnTo>
                <a:lnTo>
                  <a:pt x="49" y="5038"/>
                </a:lnTo>
                <a:lnTo>
                  <a:pt x="195" y="5184"/>
                </a:lnTo>
                <a:lnTo>
                  <a:pt x="390" y="5305"/>
                </a:lnTo>
                <a:lnTo>
                  <a:pt x="779" y="5524"/>
                </a:lnTo>
                <a:lnTo>
                  <a:pt x="1169" y="5743"/>
                </a:lnTo>
                <a:lnTo>
                  <a:pt x="1388" y="5841"/>
                </a:lnTo>
                <a:lnTo>
                  <a:pt x="1582" y="5938"/>
                </a:lnTo>
                <a:lnTo>
                  <a:pt x="1655" y="5962"/>
                </a:lnTo>
                <a:lnTo>
                  <a:pt x="1801" y="5962"/>
                </a:lnTo>
                <a:lnTo>
                  <a:pt x="1850" y="5938"/>
                </a:lnTo>
                <a:lnTo>
                  <a:pt x="1923" y="5841"/>
                </a:lnTo>
                <a:lnTo>
                  <a:pt x="1972" y="5743"/>
                </a:lnTo>
                <a:lnTo>
                  <a:pt x="1996" y="5622"/>
                </a:lnTo>
                <a:lnTo>
                  <a:pt x="1972" y="5476"/>
                </a:lnTo>
                <a:lnTo>
                  <a:pt x="1899" y="5378"/>
                </a:lnTo>
                <a:lnTo>
                  <a:pt x="1826" y="5330"/>
                </a:lnTo>
                <a:lnTo>
                  <a:pt x="1777" y="5305"/>
                </a:lnTo>
                <a:lnTo>
                  <a:pt x="1582" y="5208"/>
                </a:lnTo>
                <a:lnTo>
                  <a:pt x="1388" y="5111"/>
                </a:lnTo>
                <a:lnTo>
                  <a:pt x="974" y="4892"/>
                </a:lnTo>
                <a:lnTo>
                  <a:pt x="755" y="4794"/>
                </a:lnTo>
                <a:lnTo>
                  <a:pt x="536" y="4721"/>
                </a:lnTo>
                <a:lnTo>
                  <a:pt x="317" y="4697"/>
                </a:lnTo>
                <a:close/>
                <a:moveTo>
                  <a:pt x="8809" y="6936"/>
                </a:moveTo>
                <a:lnTo>
                  <a:pt x="8736" y="6984"/>
                </a:lnTo>
                <a:lnTo>
                  <a:pt x="8663" y="7057"/>
                </a:lnTo>
                <a:lnTo>
                  <a:pt x="8566" y="7252"/>
                </a:lnTo>
                <a:lnTo>
                  <a:pt x="8468" y="7495"/>
                </a:lnTo>
                <a:lnTo>
                  <a:pt x="8420" y="7739"/>
                </a:lnTo>
                <a:lnTo>
                  <a:pt x="8395" y="7958"/>
                </a:lnTo>
                <a:lnTo>
                  <a:pt x="8395" y="8128"/>
                </a:lnTo>
                <a:lnTo>
                  <a:pt x="8322" y="8177"/>
                </a:lnTo>
                <a:lnTo>
                  <a:pt x="8201" y="8225"/>
                </a:lnTo>
                <a:lnTo>
                  <a:pt x="8079" y="8250"/>
                </a:lnTo>
                <a:lnTo>
                  <a:pt x="7982" y="8225"/>
                </a:lnTo>
                <a:lnTo>
                  <a:pt x="7909" y="8201"/>
                </a:lnTo>
                <a:lnTo>
                  <a:pt x="7982" y="8079"/>
                </a:lnTo>
                <a:lnTo>
                  <a:pt x="8055" y="7933"/>
                </a:lnTo>
                <a:lnTo>
                  <a:pt x="8103" y="7812"/>
                </a:lnTo>
                <a:lnTo>
                  <a:pt x="8103" y="7666"/>
                </a:lnTo>
                <a:lnTo>
                  <a:pt x="8103" y="7520"/>
                </a:lnTo>
                <a:lnTo>
                  <a:pt x="8055" y="7398"/>
                </a:lnTo>
                <a:lnTo>
                  <a:pt x="7957" y="7252"/>
                </a:lnTo>
                <a:lnTo>
                  <a:pt x="7836" y="7130"/>
                </a:lnTo>
                <a:lnTo>
                  <a:pt x="7763" y="7082"/>
                </a:lnTo>
                <a:lnTo>
                  <a:pt x="7617" y="7082"/>
                </a:lnTo>
                <a:lnTo>
                  <a:pt x="7544" y="7130"/>
                </a:lnTo>
                <a:lnTo>
                  <a:pt x="7446" y="7252"/>
                </a:lnTo>
                <a:lnTo>
                  <a:pt x="7373" y="7374"/>
                </a:lnTo>
                <a:lnTo>
                  <a:pt x="7325" y="7495"/>
                </a:lnTo>
                <a:lnTo>
                  <a:pt x="7300" y="7641"/>
                </a:lnTo>
                <a:lnTo>
                  <a:pt x="7300" y="7787"/>
                </a:lnTo>
                <a:lnTo>
                  <a:pt x="7300" y="7909"/>
                </a:lnTo>
                <a:lnTo>
                  <a:pt x="7325" y="8055"/>
                </a:lnTo>
                <a:lnTo>
                  <a:pt x="7373" y="8177"/>
                </a:lnTo>
                <a:lnTo>
                  <a:pt x="7179" y="8298"/>
                </a:lnTo>
                <a:lnTo>
                  <a:pt x="7081" y="8323"/>
                </a:lnTo>
                <a:lnTo>
                  <a:pt x="6984" y="8347"/>
                </a:lnTo>
                <a:lnTo>
                  <a:pt x="6911" y="8371"/>
                </a:lnTo>
                <a:lnTo>
                  <a:pt x="6814" y="8347"/>
                </a:lnTo>
                <a:lnTo>
                  <a:pt x="6692" y="8298"/>
                </a:lnTo>
                <a:lnTo>
                  <a:pt x="6570" y="8201"/>
                </a:lnTo>
                <a:lnTo>
                  <a:pt x="6497" y="8055"/>
                </a:lnTo>
                <a:lnTo>
                  <a:pt x="6449" y="7909"/>
                </a:lnTo>
                <a:lnTo>
                  <a:pt x="6449" y="7739"/>
                </a:lnTo>
                <a:lnTo>
                  <a:pt x="6497" y="7544"/>
                </a:lnTo>
                <a:lnTo>
                  <a:pt x="6497" y="7520"/>
                </a:lnTo>
                <a:lnTo>
                  <a:pt x="6473" y="7520"/>
                </a:lnTo>
                <a:lnTo>
                  <a:pt x="6449" y="7495"/>
                </a:lnTo>
                <a:lnTo>
                  <a:pt x="6424" y="7520"/>
                </a:lnTo>
                <a:lnTo>
                  <a:pt x="6327" y="7617"/>
                </a:lnTo>
                <a:lnTo>
                  <a:pt x="6254" y="7739"/>
                </a:lnTo>
                <a:lnTo>
                  <a:pt x="6230" y="7836"/>
                </a:lnTo>
                <a:lnTo>
                  <a:pt x="6206" y="7958"/>
                </a:lnTo>
                <a:lnTo>
                  <a:pt x="6206" y="8055"/>
                </a:lnTo>
                <a:lnTo>
                  <a:pt x="6206" y="8177"/>
                </a:lnTo>
                <a:lnTo>
                  <a:pt x="6254" y="8274"/>
                </a:lnTo>
                <a:lnTo>
                  <a:pt x="6303" y="8371"/>
                </a:lnTo>
                <a:lnTo>
                  <a:pt x="6376" y="8469"/>
                </a:lnTo>
                <a:lnTo>
                  <a:pt x="6449" y="8542"/>
                </a:lnTo>
                <a:lnTo>
                  <a:pt x="6546" y="8615"/>
                </a:lnTo>
                <a:lnTo>
                  <a:pt x="6643" y="8663"/>
                </a:lnTo>
                <a:lnTo>
                  <a:pt x="6765" y="8712"/>
                </a:lnTo>
                <a:lnTo>
                  <a:pt x="6862" y="8736"/>
                </a:lnTo>
                <a:lnTo>
                  <a:pt x="7008" y="8736"/>
                </a:lnTo>
                <a:lnTo>
                  <a:pt x="7130" y="8712"/>
                </a:lnTo>
                <a:lnTo>
                  <a:pt x="7349" y="8615"/>
                </a:lnTo>
                <a:lnTo>
                  <a:pt x="7592" y="8493"/>
                </a:lnTo>
                <a:lnTo>
                  <a:pt x="7690" y="8566"/>
                </a:lnTo>
                <a:lnTo>
                  <a:pt x="7836" y="8639"/>
                </a:lnTo>
                <a:lnTo>
                  <a:pt x="7982" y="8663"/>
                </a:lnTo>
                <a:lnTo>
                  <a:pt x="8128" y="8688"/>
                </a:lnTo>
                <a:lnTo>
                  <a:pt x="8225" y="8688"/>
                </a:lnTo>
                <a:lnTo>
                  <a:pt x="8347" y="8663"/>
                </a:lnTo>
                <a:lnTo>
                  <a:pt x="8566" y="8566"/>
                </a:lnTo>
                <a:lnTo>
                  <a:pt x="8639" y="8663"/>
                </a:lnTo>
                <a:lnTo>
                  <a:pt x="8736" y="8736"/>
                </a:lnTo>
                <a:lnTo>
                  <a:pt x="8833" y="8809"/>
                </a:lnTo>
                <a:lnTo>
                  <a:pt x="8931" y="8858"/>
                </a:lnTo>
                <a:lnTo>
                  <a:pt x="9174" y="8907"/>
                </a:lnTo>
                <a:lnTo>
                  <a:pt x="9417" y="8931"/>
                </a:lnTo>
                <a:lnTo>
                  <a:pt x="9661" y="8882"/>
                </a:lnTo>
                <a:lnTo>
                  <a:pt x="9880" y="8809"/>
                </a:lnTo>
                <a:lnTo>
                  <a:pt x="9977" y="8736"/>
                </a:lnTo>
                <a:lnTo>
                  <a:pt x="10074" y="8663"/>
                </a:lnTo>
                <a:lnTo>
                  <a:pt x="10172" y="8566"/>
                </a:lnTo>
                <a:lnTo>
                  <a:pt x="10269" y="8469"/>
                </a:lnTo>
                <a:lnTo>
                  <a:pt x="10293" y="8396"/>
                </a:lnTo>
                <a:lnTo>
                  <a:pt x="10293" y="8347"/>
                </a:lnTo>
                <a:lnTo>
                  <a:pt x="10269" y="8298"/>
                </a:lnTo>
                <a:lnTo>
                  <a:pt x="10245" y="8250"/>
                </a:lnTo>
                <a:lnTo>
                  <a:pt x="10172" y="8225"/>
                </a:lnTo>
                <a:lnTo>
                  <a:pt x="10123" y="8201"/>
                </a:lnTo>
                <a:lnTo>
                  <a:pt x="10001" y="8201"/>
                </a:lnTo>
                <a:lnTo>
                  <a:pt x="9782" y="8323"/>
                </a:lnTo>
                <a:lnTo>
                  <a:pt x="9563" y="8420"/>
                </a:lnTo>
                <a:lnTo>
                  <a:pt x="9442" y="8444"/>
                </a:lnTo>
                <a:lnTo>
                  <a:pt x="9344" y="8469"/>
                </a:lnTo>
                <a:lnTo>
                  <a:pt x="9223" y="8469"/>
                </a:lnTo>
                <a:lnTo>
                  <a:pt x="9101" y="8420"/>
                </a:lnTo>
                <a:lnTo>
                  <a:pt x="9004" y="8347"/>
                </a:lnTo>
                <a:lnTo>
                  <a:pt x="8931" y="8274"/>
                </a:lnTo>
                <a:lnTo>
                  <a:pt x="9052" y="8128"/>
                </a:lnTo>
                <a:lnTo>
                  <a:pt x="9150" y="7982"/>
                </a:lnTo>
                <a:lnTo>
                  <a:pt x="9247" y="7836"/>
                </a:lnTo>
                <a:lnTo>
                  <a:pt x="9296" y="7666"/>
                </a:lnTo>
                <a:lnTo>
                  <a:pt x="9320" y="7495"/>
                </a:lnTo>
                <a:lnTo>
                  <a:pt x="9296" y="7349"/>
                </a:lnTo>
                <a:lnTo>
                  <a:pt x="9247" y="7203"/>
                </a:lnTo>
                <a:lnTo>
                  <a:pt x="9150" y="7057"/>
                </a:lnTo>
                <a:lnTo>
                  <a:pt x="9052" y="6984"/>
                </a:lnTo>
                <a:lnTo>
                  <a:pt x="8955" y="6936"/>
                </a:lnTo>
                <a:close/>
                <a:moveTo>
                  <a:pt x="1947" y="9710"/>
                </a:moveTo>
                <a:lnTo>
                  <a:pt x="1801" y="9758"/>
                </a:lnTo>
                <a:lnTo>
                  <a:pt x="1582" y="9856"/>
                </a:lnTo>
                <a:lnTo>
                  <a:pt x="1363" y="10002"/>
                </a:lnTo>
                <a:lnTo>
                  <a:pt x="925" y="10294"/>
                </a:lnTo>
                <a:lnTo>
                  <a:pt x="706" y="10415"/>
                </a:lnTo>
                <a:lnTo>
                  <a:pt x="585" y="10513"/>
                </a:lnTo>
                <a:lnTo>
                  <a:pt x="463" y="10610"/>
                </a:lnTo>
                <a:lnTo>
                  <a:pt x="366" y="10707"/>
                </a:lnTo>
                <a:lnTo>
                  <a:pt x="317" y="10829"/>
                </a:lnTo>
                <a:lnTo>
                  <a:pt x="317" y="10878"/>
                </a:lnTo>
                <a:lnTo>
                  <a:pt x="341" y="10926"/>
                </a:lnTo>
                <a:lnTo>
                  <a:pt x="366" y="10999"/>
                </a:lnTo>
                <a:lnTo>
                  <a:pt x="439" y="11048"/>
                </a:lnTo>
                <a:lnTo>
                  <a:pt x="536" y="11097"/>
                </a:lnTo>
                <a:lnTo>
                  <a:pt x="633" y="11097"/>
                </a:lnTo>
                <a:lnTo>
                  <a:pt x="755" y="11072"/>
                </a:lnTo>
                <a:lnTo>
                  <a:pt x="877" y="11048"/>
                </a:lnTo>
                <a:lnTo>
                  <a:pt x="1120" y="10926"/>
                </a:lnTo>
                <a:lnTo>
                  <a:pt x="1315" y="10829"/>
                </a:lnTo>
                <a:lnTo>
                  <a:pt x="1728" y="10610"/>
                </a:lnTo>
                <a:lnTo>
                  <a:pt x="1947" y="10488"/>
                </a:lnTo>
                <a:lnTo>
                  <a:pt x="2142" y="10342"/>
                </a:lnTo>
                <a:lnTo>
                  <a:pt x="2264" y="10245"/>
                </a:lnTo>
                <a:lnTo>
                  <a:pt x="2312" y="10123"/>
                </a:lnTo>
                <a:lnTo>
                  <a:pt x="2312" y="10002"/>
                </a:lnTo>
                <a:lnTo>
                  <a:pt x="2264" y="9880"/>
                </a:lnTo>
                <a:lnTo>
                  <a:pt x="2191" y="9783"/>
                </a:lnTo>
                <a:lnTo>
                  <a:pt x="2069" y="9734"/>
                </a:lnTo>
                <a:lnTo>
                  <a:pt x="1947" y="9710"/>
                </a:lnTo>
                <a:close/>
                <a:moveTo>
                  <a:pt x="14065" y="10026"/>
                </a:moveTo>
                <a:lnTo>
                  <a:pt x="13895" y="10050"/>
                </a:lnTo>
                <a:lnTo>
                  <a:pt x="13846" y="10075"/>
                </a:lnTo>
                <a:lnTo>
                  <a:pt x="13797" y="10123"/>
                </a:lnTo>
                <a:lnTo>
                  <a:pt x="13773" y="10172"/>
                </a:lnTo>
                <a:lnTo>
                  <a:pt x="13749" y="10221"/>
                </a:lnTo>
                <a:lnTo>
                  <a:pt x="13773" y="10318"/>
                </a:lnTo>
                <a:lnTo>
                  <a:pt x="13797" y="10367"/>
                </a:lnTo>
                <a:lnTo>
                  <a:pt x="13846" y="10415"/>
                </a:lnTo>
                <a:lnTo>
                  <a:pt x="14138" y="10586"/>
                </a:lnTo>
                <a:lnTo>
                  <a:pt x="14454" y="10756"/>
                </a:lnTo>
                <a:lnTo>
                  <a:pt x="14624" y="10878"/>
                </a:lnTo>
                <a:lnTo>
                  <a:pt x="14819" y="10975"/>
                </a:lnTo>
                <a:lnTo>
                  <a:pt x="15014" y="11048"/>
                </a:lnTo>
                <a:lnTo>
                  <a:pt x="15208" y="11097"/>
                </a:lnTo>
                <a:lnTo>
                  <a:pt x="15379" y="11097"/>
                </a:lnTo>
                <a:lnTo>
                  <a:pt x="15427" y="11072"/>
                </a:lnTo>
                <a:lnTo>
                  <a:pt x="15500" y="11024"/>
                </a:lnTo>
                <a:lnTo>
                  <a:pt x="15573" y="10951"/>
                </a:lnTo>
                <a:lnTo>
                  <a:pt x="15598" y="10829"/>
                </a:lnTo>
                <a:lnTo>
                  <a:pt x="15598" y="10707"/>
                </a:lnTo>
                <a:lnTo>
                  <a:pt x="15549" y="10586"/>
                </a:lnTo>
                <a:lnTo>
                  <a:pt x="15500" y="10537"/>
                </a:lnTo>
                <a:lnTo>
                  <a:pt x="15452" y="10513"/>
                </a:lnTo>
                <a:lnTo>
                  <a:pt x="15379" y="10464"/>
                </a:lnTo>
                <a:lnTo>
                  <a:pt x="15306" y="10464"/>
                </a:lnTo>
                <a:lnTo>
                  <a:pt x="15135" y="10415"/>
                </a:lnTo>
                <a:lnTo>
                  <a:pt x="14965" y="10367"/>
                </a:lnTo>
                <a:lnTo>
                  <a:pt x="14600" y="10196"/>
                </a:lnTo>
                <a:lnTo>
                  <a:pt x="14430" y="10099"/>
                </a:lnTo>
                <a:lnTo>
                  <a:pt x="14260" y="10050"/>
                </a:lnTo>
                <a:lnTo>
                  <a:pt x="14065" y="10026"/>
                </a:lnTo>
                <a:close/>
                <a:moveTo>
                  <a:pt x="8468" y="2605"/>
                </a:moveTo>
                <a:lnTo>
                  <a:pt x="8760" y="2629"/>
                </a:lnTo>
                <a:lnTo>
                  <a:pt x="9052" y="2678"/>
                </a:lnTo>
                <a:lnTo>
                  <a:pt x="9344" y="2726"/>
                </a:lnTo>
                <a:lnTo>
                  <a:pt x="9125" y="2799"/>
                </a:lnTo>
                <a:lnTo>
                  <a:pt x="9101" y="2824"/>
                </a:lnTo>
                <a:lnTo>
                  <a:pt x="9101" y="2848"/>
                </a:lnTo>
                <a:lnTo>
                  <a:pt x="9101" y="2872"/>
                </a:lnTo>
                <a:lnTo>
                  <a:pt x="9125" y="2897"/>
                </a:lnTo>
                <a:lnTo>
                  <a:pt x="9223" y="2945"/>
                </a:lnTo>
                <a:lnTo>
                  <a:pt x="9320" y="2970"/>
                </a:lnTo>
                <a:lnTo>
                  <a:pt x="9442" y="2945"/>
                </a:lnTo>
                <a:lnTo>
                  <a:pt x="9563" y="2921"/>
                </a:lnTo>
                <a:lnTo>
                  <a:pt x="9855" y="2872"/>
                </a:lnTo>
                <a:lnTo>
                  <a:pt x="10269" y="3043"/>
                </a:lnTo>
                <a:lnTo>
                  <a:pt x="10074" y="3067"/>
                </a:lnTo>
                <a:lnTo>
                  <a:pt x="9855" y="3116"/>
                </a:lnTo>
                <a:lnTo>
                  <a:pt x="9685" y="3189"/>
                </a:lnTo>
                <a:lnTo>
                  <a:pt x="9515" y="3262"/>
                </a:lnTo>
                <a:lnTo>
                  <a:pt x="9515" y="3286"/>
                </a:lnTo>
                <a:lnTo>
                  <a:pt x="9490" y="3310"/>
                </a:lnTo>
                <a:lnTo>
                  <a:pt x="9515" y="3335"/>
                </a:lnTo>
                <a:lnTo>
                  <a:pt x="9539" y="3359"/>
                </a:lnTo>
                <a:lnTo>
                  <a:pt x="9953" y="3335"/>
                </a:lnTo>
                <a:lnTo>
                  <a:pt x="10342" y="3310"/>
                </a:lnTo>
                <a:lnTo>
                  <a:pt x="10780" y="3310"/>
                </a:lnTo>
                <a:lnTo>
                  <a:pt x="11048" y="3505"/>
                </a:lnTo>
                <a:lnTo>
                  <a:pt x="10756" y="3578"/>
                </a:lnTo>
                <a:lnTo>
                  <a:pt x="10464" y="3675"/>
                </a:lnTo>
                <a:lnTo>
                  <a:pt x="10245" y="3797"/>
                </a:lnTo>
                <a:lnTo>
                  <a:pt x="10099" y="3918"/>
                </a:lnTo>
                <a:lnTo>
                  <a:pt x="10074" y="3943"/>
                </a:lnTo>
                <a:lnTo>
                  <a:pt x="10099" y="3943"/>
                </a:lnTo>
                <a:lnTo>
                  <a:pt x="10391" y="3918"/>
                </a:lnTo>
                <a:lnTo>
                  <a:pt x="10683" y="3870"/>
                </a:lnTo>
                <a:lnTo>
                  <a:pt x="10975" y="3821"/>
                </a:lnTo>
                <a:lnTo>
                  <a:pt x="11291" y="3773"/>
                </a:lnTo>
                <a:lnTo>
                  <a:pt x="11364" y="3773"/>
                </a:lnTo>
                <a:lnTo>
                  <a:pt x="11583" y="3967"/>
                </a:lnTo>
                <a:lnTo>
                  <a:pt x="11778" y="4186"/>
                </a:lnTo>
                <a:lnTo>
                  <a:pt x="11388" y="4210"/>
                </a:lnTo>
                <a:lnTo>
                  <a:pt x="10829" y="4259"/>
                </a:lnTo>
                <a:lnTo>
                  <a:pt x="10561" y="4283"/>
                </a:lnTo>
                <a:lnTo>
                  <a:pt x="10318" y="4381"/>
                </a:lnTo>
                <a:lnTo>
                  <a:pt x="10293" y="4405"/>
                </a:lnTo>
                <a:lnTo>
                  <a:pt x="10293" y="4429"/>
                </a:lnTo>
                <a:lnTo>
                  <a:pt x="10318" y="4454"/>
                </a:lnTo>
                <a:lnTo>
                  <a:pt x="10585" y="4527"/>
                </a:lnTo>
                <a:lnTo>
                  <a:pt x="11705" y="4527"/>
                </a:lnTo>
                <a:lnTo>
                  <a:pt x="11997" y="4502"/>
                </a:lnTo>
                <a:lnTo>
                  <a:pt x="12216" y="4867"/>
                </a:lnTo>
                <a:lnTo>
                  <a:pt x="11851" y="4867"/>
                </a:lnTo>
                <a:lnTo>
                  <a:pt x="11267" y="4892"/>
                </a:lnTo>
                <a:lnTo>
                  <a:pt x="10658" y="4940"/>
                </a:lnTo>
                <a:lnTo>
                  <a:pt x="10634" y="4940"/>
                </a:lnTo>
                <a:lnTo>
                  <a:pt x="10634" y="4965"/>
                </a:lnTo>
                <a:lnTo>
                  <a:pt x="10634" y="4989"/>
                </a:lnTo>
                <a:lnTo>
                  <a:pt x="10658" y="5013"/>
                </a:lnTo>
                <a:lnTo>
                  <a:pt x="10902" y="5086"/>
                </a:lnTo>
                <a:lnTo>
                  <a:pt x="11169" y="5111"/>
                </a:lnTo>
                <a:lnTo>
                  <a:pt x="12021" y="5111"/>
                </a:lnTo>
                <a:lnTo>
                  <a:pt x="12362" y="5135"/>
                </a:lnTo>
                <a:lnTo>
                  <a:pt x="12556" y="5622"/>
                </a:lnTo>
                <a:lnTo>
                  <a:pt x="11461" y="5622"/>
                </a:lnTo>
                <a:lnTo>
                  <a:pt x="11291" y="5646"/>
                </a:lnTo>
                <a:lnTo>
                  <a:pt x="11145" y="5695"/>
                </a:lnTo>
                <a:lnTo>
                  <a:pt x="10999" y="5768"/>
                </a:lnTo>
                <a:lnTo>
                  <a:pt x="10975" y="5792"/>
                </a:lnTo>
                <a:lnTo>
                  <a:pt x="10999" y="5841"/>
                </a:lnTo>
                <a:lnTo>
                  <a:pt x="11267" y="5889"/>
                </a:lnTo>
                <a:lnTo>
                  <a:pt x="11534" y="5889"/>
                </a:lnTo>
                <a:lnTo>
                  <a:pt x="12070" y="5914"/>
                </a:lnTo>
                <a:lnTo>
                  <a:pt x="12654" y="5938"/>
                </a:lnTo>
                <a:lnTo>
                  <a:pt x="12702" y="6060"/>
                </a:lnTo>
                <a:lnTo>
                  <a:pt x="12727" y="6181"/>
                </a:lnTo>
                <a:lnTo>
                  <a:pt x="12386" y="6181"/>
                </a:lnTo>
                <a:lnTo>
                  <a:pt x="11729" y="6254"/>
                </a:lnTo>
                <a:lnTo>
                  <a:pt x="11413" y="6279"/>
                </a:lnTo>
                <a:lnTo>
                  <a:pt x="11121" y="6352"/>
                </a:lnTo>
                <a:lnTo>
                  <a:pt x="11096" y="6352"/>
                </a:lnTo>
                <a:lnTo>
                  <a:pt x="11096" y="6376"/>
                </a:lnTo>
                <a:lnTo>
                  <a:pt x="11096" y="6400"/>
                </a:lnTo>
                <a:lnTo>
                  <a:pt x="11121" y="6425"/>
                </a:lnTo>
                <a:lnTo>
                  <a:pt x="11388" y="6473"/>
                </a:lnTo>
                <a:lnTo>
                  <a:pt x="11656" y="6498"/>
                </a:lnTo>
                <a:lnTo>
                  <a:pt x="12508" y="6498"/>
                </a:lnTo>
                <a:lnTo>
                  <a:pt x="12824" y="6522"/>
                </a:lnTo>
                <a:lnTo>
                  <a:pt x="12873" y="6838"/>
                </a:lnTo>
                <a:lnTo>
                  <a:pt x="12556" y="6838"/>
                </a:lnTo>
                <a:lnTo>
                  <a:pt x="12240" y="6863"/>
                </a:lnTo>
                <a:lnTo>
                  <a:pt x="11753" y="6887"/>
                </a:lnTo>
                <a:lnTo>
                  <a:pt x="11510" y="6911"/>
                </a:lnTo>
                <a:lnTo>
                  <a:pt x="11267" y="6936"/>
                </a:lnTo>
                <a:lnTo>
                  <a:pt x="11242" y="6936"/>
                </a:lnTo>
                <a:lnTo>
                  <a:pt x="11242" y="6960"/>
                </a:lnTo>
                <a:lnTo>
                  <a:pt x="11242" y="7009"/>
                </a:lnTo>
                <a:lnTo>
                  <a:pt x="11267" y="7009"/>
                </a:lnTo>
                <a:lnTo>
                  <a:pt x="11461" y="7082"/>
                </a:lnTo>
                <a:lnTo>
                  <a:pt x="11680" y="7130"/>
                </a:lnTo>
                <a:lnTo>
                  <a:pt x="12727" y="7130"/>
                </a:lnTo>
                <a:lnTo>
                  <a:pt x="12921" y="7106"/>
                </a:lnTo>
                <a:lnTo>
                  <a:pt x="12994" y="7593"/>
                </a:lnTo>
                <a:lnTo>
                  <a:pt x="12994" y="7593"/>
                </a:lnTo>
                <a:lnTo>
                  <a:pt x="12848" y="7568"/>
                </a:lnTo>
                <a:lnTo>
                  <a:pt x="12702" y="7568"/>
                </a:lnTo>
                <a:lnTo>
                  <a:pt x="12435" y="7593"/>
                </a:lnTo>
                <a:lnTo>
                  <a:pt x="11997" y="7593"/>
                </a:lnTo>
                <a:lnTo>
                  <a:pt x="11778" y="7617"/>
                </a:lnTo>
                <a:lnTo>
                  <a:pt x="11559" y="7690"/>
                </a:lnTo>
                <a:lnTo>
                  <a:pt x="11534" y="7690"/>
                </a:lnTo>
                <a:lnTo>
                  <a:pt x="11534" y="7739"/>
                </a:lnTo>
                <a:lnTo>
                  <a:pt x="11534" y="7763"/>
                </a:lnTo>
                <a:lnTo>
                  <a:pt x="11559" y="7787"/>
                </a:lnTo>
                <a:lnTo>
                  <a:pt x="11778" y="7836"/>
                </a:lnTo>
                <a:lnTo>
                  <a:pt x="11997" y="7860"/>
                </a:lnTo>
                <a:lnTo>
                  <a:pt x="12435" y="7860"/>
                </a:lnTo>
                <a:lnTo>
                  <a:pt x="12702" y="7885"/>
                </a:lnTo>
                <a:lnTo>
                  <a:pt x="12848" y="7885"/>
                </a:lnTo>
                <a:lnTo>
                  <a:pt x="12994" y="7860"/>
                </a:lnTo>
                <a:lnTo>
                  <a:pt x="12994" y="7909"/>
                </a:lnTo>
                <a:lnTo>
                  <a:pt x="12994" y="8250"/>
                </a:lnTo>
                <a:lnTo>
                  <a:pt x="12873" y="8201"/>
                </a:lnTo>
                <a:lnTo>
                  <a:pt x="12775" y="8201"/>
                </a:lnTo>
                <a:lnTo>
                  <a:pt x="12532" y="8177"/>
                </a:lnTo>
                <a:lnTo>
                  <a:pt x="12094" y="8177"/>
                </a:lnTo>
                <a:lnTo>
                  <a:pt x="11875" y="8201"/>
                </a:lnTo>
                <a:lnTo>
                  <a:pt x="11656" y="8250"/>
                </a:lnTo>
                <a:lnTo>
                  <a:pt x="11656" y="8274"/>
                </a:lnTo>
                <a:lnTo>
                  <a:pt x="11632" y="8298"/>
                </a:lnTo>
                <a:lnTo>
                  <a:pt x="11656" y="8298"/>
                </a:lnTo>
                <a:lnTo>
                  <a:pt x="11656" y="8323"/>
                </a:lnTo>
                <a:lnTo>
                  <a:pt x="12045" y="8396"/>
                </a:lnTo>
                <a:lnTo>
                  <a:pt x="12410" y="8444"/>
                </a:lnTo>
                <a:lnTo>
                  <a:pt x="12702" y="8469"/>
                </a:lnTo>
                <a:lnTo>
                  <a:pt x="12824" y="8493"/>
                </a:lnTo>
                <a:lnTo>
                  <a:pt x="12970" y="8469"/>
                </a:lnTo>
                <a:lnTo>
                  <a:pt x="12873" y="8858"/>
                </a:lnTo>
                <a:lnTo>
                  <a:pt x="12654" y="8809"/>
                </a:lnTo>
                <a:lnTo>
                  <a:pt x="12483" y="8785"/>
                </a:lnTo>
                <a:lnTo>
                  <a:pt x="12264" y="8736"/>
                </a:lnTo>
                <a:lnTo>
                  <a:pt x="11826" y="8736"/>
                </a:lnTo>
                <a:lnTo>
                  <a:pt x="11607" y="8809"/>
                </a:lnTo>
                <a:lnTo>
                  <a:pt x="11583" y="8834"/>
                </a:lnTo>
                <a:lnTo>
                  <a:pt x="11583" y="8858"/>
                </a:lnTo>
                <a:lnTo>
                  <a:pt x="11583" y="8882"/>
                </a:lnTo>
                <a:lnTo>
                  <a:pt x="11851" y="8882"/>
                </a:lnTo>
                <a:lnTo>
                  <a:pt x="12094" y="8931"/>
                </a:lnTo>
                <a:lnTo>
                  <a:pt x="12556" y="9053"/>
                </a:lnTo>
                <a:lnTo>
                  <a:pt x="12775" y="9126"/>
                </a:lnTo>
                <a:lnTo>
                  <a:pt x="12654" y="9345"/>
                </a:lnTo>
                <a:lnTo>
                  <a:pt x="12508" y="9296"/>
                </a:lnTo>
                <a:lnTo>
                  <a:pt x="12313" y="9272"/>
                </a:lnTo>
                <a:lnTo>
                  <a:pt x="12143" y="9223"/>
                </a:lnTo>
                <a:lnTo>
                  <a:pt x="11972" y="9199"/>
                </a:lnTo>
                <a:lnTo>
                  <a:pt x="11607" y="9199"/>
                </a:lnTo>
                <a:lnTo>
                  <a:pt x="11583" y="9223"/>
                </a:lnTo>
                <a:lnTo>
                  <a:pt x="11583" y="9247"/>
                </a:lnTo>
                <a:lnTo>
                  <a:pt x="11583" y="9272"/>
                </a:lnTo>
                <a:lnTo>
                  <a:pt x="11924" y="9418"/>
                </a:lnTo>
                <a:lnTo>
                  <a:pt x="12240" y="9564"/>
                </a:lnTo>
                <a:lnTo>
                  <a:pt x="12532" y="9637"/>
                </a:lnTo>
                <a:lnTo>
                  <a:pt x="12337" y="9929"/>
                </a:lnTo>
                <a:lnTo>
                  <a:pt x="12337" y="9977"/>
                </a:lnTo>
                <a:lnTo>
                  <a:pt x="12167" y="9904"/>
                </a:lnTo>
                <a:lnTo>
                  <a:pt x="11997" y="9880"/>
                </a:lnTo>
                <a:lnTo>
                  <a:pt x="11802" y="9831"/>
                </a:lnTo>
                <a:lnTo>
                  <a:pt x="11242" y="9831"/>
                </a:lnTo>
                <a:lnTo>
                  <a:pt x="11218" y="9856"/>
                </a:lnTo>
                <a:lnTo>
                  <a:pt x="11218" y="9880"/>
                </a:lnTo>
                <a:lnTo>
                  <a:pt x="11242" y="9880"/>
                </a:lnTo>
                <a:lnTo>
                  <a:pt x="11534" y="10002"/>
                </a:lnTo>
                <a:lnTo>
                  <a:pt x="11851" y="10123"/>
                </a:lnTo>
                <a:lnTo>
                  <a:pt x="12167" y="10245"/>
                </a:lnTo>
                <a:lnTo>
                  <a:pt x="11972" y="10513"/>
                </a:lnTo>
                <a:lnTo>
                  <a:pt x="11826" y="10488"/>
                </a:lnTo>
                <a:lnTo>
                  <a:pt x="11413" y="10391"/>
                </a:lnTo>
                <a:lnTo>
                  <a:pt x="11023" y="10342"/>
                </a:lnTo>
                <a:lnTo>
                  <a:pt x="10975" y="10342"/>
                </a:lnTo>
                <a:lnTo>
                  <a:pt x="10975" y="10367"/>
                </a:lnTo>
                <a:lnTo>
                  <a:pt x="10975" y="10391"/>
                </a:lnTo>
                <a:lnTo>
                  <a:pt x="10999" y="10440"/>
                </a:lnTo>
                <a:lnTo>
                  <a:pt x="11145" y="10537"/>
                </a:lnTo>
                <a:lnTo>
                  <a:pt x="11315" y="10610"/>
                </a:lnTo>
                <a:lnTo>
                  <a:pt x="11632" y="10732"/>
                </a:lnTo>
                <a:lnTo>
                  <a:pt x="11802" y="10780"/>
                </a:lnTo>
                <a:lnTo>
                  <a:pt x="11656" y="10999"/>
                </a:lnTo>
                <a:lnTo>
                  <a:pt x="11510" y="10951"/>
                </a:lnTo>
                <a:lnTo>
                  <a:pt x="11364" y="10926"/>
                </a:lnTo>
                <a:lnTo>
                  <a:pt x="11072" y="10853"/>
                </a:lnTo>
                <a:lnTo>
                  <a:pt x="10950" y="10853"/>
                </a:lnTo>
                <a:lnTo>
                  <a:pt x="10804" y="10902"/>
                </a:lnTo>
                <a:lnTo>
                  <a:pt x="10780" y="10926"/>
                </a:lnTo>
                <a:lnTo>
                  <a:pt x="10756" y="10951"/>
                </a:lnTo>
                <a:lnTo>
                  <a:pt x="10756" y="10999"/>
                </a:lnTo>
                <a:lnTo>
                  <a:pt x="10780" y="11048"/>
                </a:lnTo>
                <a:lnTo>
                  <a:pt x="10902" y="11121"/>
                </a:lnTo>
                <a:lnTo>
                  <a:pt x="11023" y="11170"/>
                </a:lnTo>
                <a:lnTo>
                  <a:pt x="11267" y="11243"/>
                </a:lnTo>
                <a:lnTo>
                  <a:pt x="11461" y="11291"/>
                </a:lnTo>
                <a:lnTo>
                  <a:pt x="11242" y="11583"/>
                </a:lnTo>
                <a:lnTo>
                  <a:pt x="11072" y="11535"/>
                </a:lnTo>
                <a:lnTo>
                  <a:pt x="10877" y="11535"/>
                </a:lnTo>
                <a:lnTo>
                  <a:pt x="10683" y="11583"/>
                </a:lnTo>
                <a:lnTo>
                  <a:pt x="10658" y="11608"/>
                </a:lnTo>
                <a:lnTo>
                  <a:pt x="10683" y="11632"/>
                </a:lnTo>
                <a:lnTo>
                  <a:pt x="10829" y="11681"/>
                </a:lnTo>
                <a:lnTo>
                  <a:pt x="10975" y="11729"/>
                </a:lnTo>
                <a:lnTo>
                  <a:pt x="11096" y="11778"/>
                </a:lnTo>
                <a:lnTo>
                  <a:pt x="10877" y="12143"/>
                </a:lnTo>
                <a:lnTo>
                  <a:pt x="10829" y="12118"/>
                </a:lnTo>
                <a:lnTo>
                  <a:pt x="10658" y="12045"/>
                </a:lnTo>
                <a:lnTo>
                  <a:pt x="10561" y="11997"/>
                </a:lnTo>
                <a:lnTo>
                  <a:pt x="10464" y="11972"/>
                </a:lnTo>
                <a:lnTo>
                  <a:pt x="10439" y="11997"/>
                </a:lnTo>
                <a:lnTo>
                  <a:pt x="10439" y="12045"/>
                </a:lnTo>
                <a:lnTo>
                  <a:pt x="10488" y="12118"/>
                </a:lnTo>
                <a:lnTo>
                  <a:pt x="10585" y="12191"/>
                </a:lnTo>
                <a:lnTo>
                  <a:pt x="10756" y="12313"/>
                </a:lnTo>
                <a:lnTo>
                  <a:pt x="10561" y="12654"/>
                </a:lnTo>
                <a:lnTo>
                  <a:pt x="10415" y="12629"/>
                </a:lnTo>
                <a:lnTo>
                  <a:pt x="10172" y="12629"/>
                </a:lnTo>
                <a:lnTo>
                  <a:pt x="10026" y="12654"/>
                </a:lnTo>
                <a:lnTo>
                  <a:pt x="10026" y="12678"/>
                </a:lnTo>
                <a:lnTo>
                  <a:pt x="10026" y="12702"/>
                </a:lnTo>
                <a:lnTo>
                  <a:pt x="10245" y="12800"/>
                </a:lnTo>
                <a:lnTo>
                  <a:pt x="10439" y="12897"/>
                </a:lnTo>
                <a:lnTo>
                  <a:pt x="10196" y="13384"/>
                </a:lnTo>
                <a:lnTo>
                  <a:pt x="9880" y="13384"/>
                </a:lnTo>
                <a:lnTo>
                  <a:pt x="9904" y="13432"/>
                </a:lnTo>
                <a:lnTo>
                  <a:pt x="10147" y="13505"/>
                </a:lnTo>
                <a:lnTo>
                  <a:pt x="10074" y="13700"/>
                </a:lnTo>
                <a:lnTo>
                  <a:pt x="10026" y="13895"/>
                </a:lnTo>
                <a:lnTo>
                  <a:pt x="9953" y="14284"/>
                </a:lnTo>
                <a:lnTo>
                  <a:pt x="9880" y="14673"/>
                </a:lnTo>
                <a:lnTo>
                  <a:pt x="9807" y="15087"/>
                </a:lnTo>
                <a:lnTo>
                  <a:pt x="9101" y="15111"/>
                </a:lnTo>
                <a:lnTo>
                  <a:pt x="9247" y="14673"/>
                </a:lnTo>
                <a:lnTo>
                  <a:pt x="9344" y="14235"/>
                </a:lnTo>
                <a:lnTo>
                  <a:pt x="9539" y="13359"/>
                </a:lnTo>
                <a:lnTo>
                  <a:pt x="9734" y="12459"/>
                </a:lnTo>
                <a:lnTo>
                  <a:pt x="9855" y="12021"/>
                </a:lnTo>
                <a:lnTo>
                  <a:pt x="9977" y="11583"/>
                </a:lnTo>
                <a:lnTo>
                  <a:pt x="10269" y="10659"/>
                </a:lnTo>
                <a:lnTo>
                  <a:pt x="10537" y="9734"/>
                </a:lnTo>
                <a:lnTo>
                  <a:pt x="10658" y="9320"/>
                </a:lnTo>
                <a:lnTo>
                  <a:pt x="10756" y="8858"/>
                </a:lnTo>
                <a:lnTo>
                  <a:pt x="10780" y="8639"/>
                </a:lnTo>
                <a:lnTo>
                  <a:pt x="10780" y="8396"/>
                </a:lnTo>
                <a:lnTo>
                  <a:pt x="10756" y="8177"/>
                </a:lnTo>
                <a:lnTo>
                  <a:pt x="10707" y="7958"/>
                </a:lnTo>
                <a:lnTo>
                  <a:pt x="10683" y="7933"/>
                </a:lnTo>
                <a:lnTo>
                  <a:pt x="10634" y="7933"/>
                </a:lnTo>
                <a:lnTo>
                  <a:pt x="10610" y="7958"/>
                </a:lnTo>
                <a:lnTo>
                  <a:pt x="10537" y="8177"/>
                </a:lnTo>
                <a:lnTo>
                  <a:pt x="10464" y="8420"/>
                </a:lnTo>
                <a:lnTo>
                  <a:pt x="10366" y="8882"/>
                </a:lnTo>
                <a:lnTo>
                  <a:pt x="10293" y="9369"/>
                </a:lnTo>
                <a:lnTo>
                  <a:pt x="10172" y="9831"/>
                </a:lnTo>
                <a:lnTo>
                  <a:pt x="9904" y="10756"/>
                </a:lnTo>
                <a:lnTo>
                  <a:pt x="9588" y="11656"/>
                </a:lnTo>
                <a:lnTo>
                  <a:pt x="9466" y="12094"/>
                </a:lnTo>
                <a:lnTo>
                  <a:pt x="9369" y="12532"/>
                </a:lnTo>
                <a:lnTo>
                  <a:pt x="9174" y="13384"/>
                </a:lnTo>
                <a:lnTo>
                  <a:pt x="8979" y="14260"/>
                </a:lnTo>
                <a:lnTo>
                  <a:pt x="8858" y="14698"/>
                </a:lnTo>
                <a:lnTo>
                  <a:pt x="8736" y="15111"/>
                </a:lnTo>
                <a:lnTo>
                  <a:pt x="8128" y="15136"/>
                </a:lnTo>
                <a:lnTo>
                  <a:pt x="7519" y="15087"/>
                </a:lnTo>
                <a:lnTo>
                  <a:pt x="7179" y="15063"/>
                </a:lnTo>
                <a:lnTo>
                  <a:pt x="7154" y="15038"/>
                </a:lnTo>
                <a:lnTo>
                  <a:pt x="7081" y="14698"/>
                </a:lnTo>
                <a:lnTo>
                  <a:pt x="7033" y="14357"/>
                </a:lnTo>
                <a:lnTo>
                  <a:pt x="6935" y="13651"/>
                </a:lnTo>
                <a:lnTo>
                  <a:pt x="6765" y="12605"/>
                </a:lnTo>
                <a:lnTo>
                  <a:pt x="6570" y="11583"/>
                </a:lnTo>
                <a:lnTo>
                  <a:pt x="6230" y="9880"/>
                </a:lnTo>
                <a:lnTo>
                  <a:pt x="6060" y="9028"/>
                </a:lnTo>
                <a:lnTo>
                  <a:pt x="5841" y="8177"/>
                </a:lnTo>
                <a:lnTo>
                  <a:pt x="5816" y="8152"/>
                </a:lnTo>
                <a:lnTo>
                  <a:pt x="5768" y="8128"/>
                </a:lnTo>
                <a:lnTo>
                  <a:pt x="5743" y="8128"/>
                </a:lnTo>
                <a:lnTo>
                  <a:pt x="5695" y="8152"/>
                </a:lnTo>
                <a:lnTo>
                  <a:pt x="5646" y="8298"/>
                </a:lnTo>
                <a:lnTo>
                  <a:pt x="5646" y="8420"/>
                </a:lnTo>
                <a:lnTo>
                  <a:pt x="5646" y="8542"/>
                </a:lnTo>
                <a:lnTo>
                  <a:pt x="5646" y="8663"/>
                </a:lnTo>
                <a:lnTo>
                  <a:pt x="5719" y="8931"/>
                </a:lnTo>
                <a:lnTo>
                  <a:pt x="5768" y="9199"/>
                </a:lnTo>
                <a:lnTo>
                  <a:pt x="5865" y="9734"/>
                </a:lnTo>
                <a:lnTo>
                  <a:pt x="5962" y="10245"/>
                </a:lnTo>
                <a:lnTo>
                  <a:pt x="6035" y="10780"/>
                </a:lnTo>
                <a:lnTo>
                  <a:pt x="6133" y="11316"/>
                </a:lnTo>
                <a:lnTo>
                  <a:pt x="6327" y="12337"/>
                </a:lnTo>
                <a:lnTo>
                  <a:pt x="6522" y="13384"/>
                </a:lnTo>
                <a:lnTo>
                  <a:pt x="6570" y="13773"/>
                </a:lnTo>
                <a:lnTo>
                  <a:pt x="6619" y="14211"/>
                </a:lnTo>
                <a:lnTo>
                  <a:pt x="6668" y="14625"/>
                </a:lnTo>
                <a:lnTo>
                  <a:pt x="6716" y="14819"/>
                </a:lnTo>
                <a:lnTo>
                  <a:pt x="6765" y="15014"/>
                </a:lnTo>
                <a:lnTo>
                  <a:pt x="6497" y="15038"/>
                </a:lnTo>
                <a:lnTo>
                  <a:pt x="6473" y="14625"/>
                </a:lnTo>
                <a:lnTo>
                  <a:pt x="6400" y="14235"/>
                </a:lnTo>
                <a:lnTo>
                  <a:pt x="6279" y="13846"/>
                </a:lnTo>
                <a:lnTo>
                  <a:pt x="6133" y="13481"/>
                </a:lnTo>
                <a:lnTo>
                  <a:pt x="5938" y="13116"/>
                </a:lnTo>
                <a:lnTo>
                  <a:pt x="5743" y="12775"/>
                </a:lnTo>
                <a:lnTo>
                  <a:pt x="5281" y="12070"/>
                </a:lnTo>
                <a:lnTo>
                  <a:pt x="4746" y="11267"/>
                </a:lnTo>
                <a:lnTo>
                  <a:pt x="4210" y="10415"/>
                </a:lnTo>
                <a:lnTo>
                  <a:pt x="3967" y="9977"/>
                </a:lnTo>
                <a:lnTo>
                  <a:pt x="3724" y="9539"/>
                </a:lnTo>
                <a:lnTo>
                  <a:pt x="3529" y="9077"/>
                </a:lnTo>
                <a:lnTo>
                  <a:pt x="3359" y="8615"/>
                </a:lnTo>
                <a:lnTo>
                  <a:pt x="3286" y="8396"/>
                </a:lnTo>
                <a:lnTo>
                  <a:pt x="3261" y="8152"/>
                </a:lnTo>
                <a:lnTo>
                  <a:pt x="3237" y="7909"/>
                </a:lnTo>
                <a:lnTo>
                  <a:pt x="3237" y="7666"/>
                </a:lnTo>
                <a:lnTo>
                  <a:pt x="3261" y="7155"/>
                </a:lnTo>
                <a:lnTo>
                  <a:pt x="3310" y="6668"/>
                </a:lnTo>
                <a:lnTo>
                  <a:pt x="3334" y="6376"/>
                </a:lnTo>
                <a:lnTo>
                  <a:pt x="3407" y="6108"/>
                </a:lnTo>
                <a:lnTo>
                  <a:pt x="3480" y="5841"/>
                </a:lnTo>
                <a:lnTo>
                  <a:pt x="3578" y="5597"/>
                </a:lnTo>
                <a:lnTo>
                  <a:pt x="3699" y="5354"/>
                </a:lnTo>
                <a:lnTo>
                  <a:pt x="3845" y="5111"/>
                </a:lnTo>
                <a:lnTo>
                  <a:pt x="4016" y="4892"/>
                </a:lnTo>
                <a:lnTo>
                  <a:pt x="4186" y="4673"/>
                </a:lnTo>
                <a:lnTo>
                  <a:pt x="4648" y="4162"/>
                </a:lnTo>
                <a:lnTo>
                  <a:pt x="5062" y="3748"/>
                </a:lnTo>
                <a:lnTo>
                  <a:pt x="5403" y="3432"/>
                </a:lnTo>
                <a:lnTo>
                  <a:pt x="5743" y="3189"/>
                </a:lnTo>
                <a:lnTo>
                  <a:pt x="6060" y="3018"/>
                </a:lnTo>
                <a:lnTo>
                  <a:pt x="6352" y="2872"/>
                </a:lnTo>
                <a:lnTo>
                  <a:pt x="6668" y="2775"/>
                </a:lnTo>
                <a:lnTo>
                  <a:pt x="6984" y="2702"/>
                </a:lnTo>
                <a:lnTo>
                  <a:pt x="7276" y="2653"/>
                </a:lnTo>
                <a:lnTo>
                  <a:pt x="7568" y="2629"/>
                </a:lnTo>
                <a:lnTo>
                  <a:pt x="7860" y="2605"/>
                </a:lnTo>
                <a:close/>
                <a:moveTo>
                  <a:pt x="6716" y="15525"/>
                </a:moveTo>
                <a:lnTo>
                  <a:pt x="6619" y="15720"/>
                </a:lnTo>
                <a:lnTo>
                  <a:pt x="6352" y="16158"/>
                </a:lnTo>
                <a:lnTo>
                  <a:pt x="6279" y="16109"/>
                </a:lnTo>
                <a:lnTo>
                  <a:pt x="6230" y="16060"/>
                </a:lnTo>
                <a:lnTo>
                  <a:pt x="6206" y="15963"/>
                </a:lnTo>
                <a:lnTo>
                  <a:pt x="6206" y="15866"/>
                </a:lnTo>
                <a:lnTo>
                  <a:pt x="6206" y="15768"/>
                </a:lnTo>
                <a:lnTo>
                  <a:pt x="6230" y="15695"/>
                </a:lnTo>
                <a:lnTo>
                  <a:pt x="6279" y="15598"/>
                </a:lnTo>
                <a:lnTo>
                  <a:pt x="6327" y="15549"/>
                </a:lnTo>
                <a:lnTo>
                  <a:pt x="6595" y="15525"/>
                </a:lnTo>
                <a:close/>
                <a:moveTo>
                  <a:pt x="6887" y="15525"/>
                </a:moveTo>
                <a:lnTo>
                  <a:pt x="7276" y="15549"/>
                </a:lnTo>
                <a:lnTo>
                  <a:pt x="7641" y="15598"/>
                </a:lnTo>
                <a:lnTo>
                  <a:pt x="8225" y="15647"/>
                </a:lnTo>
                <a:lnTo>
                  <a:pt x="8809" y="15671"/>
                </a:lnTo>
                <a:lnTo>
                  <a:pt x="8541" y="15963"/>
                </a:lnTo>
                <a:lnTo>
                  <a:pt x="8298" y="16255"/>
                </a:lnTo>
                <a:lnTo>
                  <a:pt x="7909" y="16231"/>
                </a:lnTo>
                <a:lnTo>
                  <a:pt x="8249" y="15744"/>
                </a:lnTo>
                <a:lnTo>
                  <a:pt x="8249" y="15720"/>
                </a:lnTo>
                <a:lnTo>
                  <a:pt x="8225" y="15695"/>
                </a:lnTo>
                <a:lnTo>
                  <a:pt x="8201" y="15671"/>
                </a:lnTo>
                <a:lnTo>
                  <a:pt x="8176" y="15695"/>
                </a:lnTo>
                <a:lnTo>
                  <a:pt x="7690" y="16231"/>
                </a:lnTo>
                <a:lnTo>
                  <a:pt x="7179" y="16182"/>
                </a:lnTo>
                <a:lnTo>
                  <a:pt x="7325" y="15939"/>
                </a:lnTo>
                <a:lnTo>
                  <a:pt x="7471" y="15671"/>
                </a:lnTo>
                <a:lnTo>
                  <a:pt x="7471" y="15647"/>
                </a:lnTo>
                <a:lnTo>
                  <a:pt x="7446" y="15622"/>
                </a:lnTo>
                <a:lnTo>
                  <a:pt x="7422" y="15647"/>
                </a:lnTo>
                <a:lnTo>
                  <a:pt x="7203" y="15890"/>
                </a:lnTo>
                <a:lnTo>
                  <a:pt x="6935" y="16182"/>
                </a:lnTo>
                <a:lnTo>
                  <a:pt x="6741" y="16206"/>
                </a:lnTo>
                <a:lnTo>
                  <a:pt x="6570" y="16255"/>
                </a:lnTo>
                <a:lnTo>
                  <a:pt x="6668" y="16060"/>
                </a:lnTo>
                <a:lnTo>
                  <a:pt x="6814" y="15817"/>
                </a:lnTo>
                <a:lnTo>
                  <a:pt x="6862" y="15671"/>
                </a:lnTo>
                <a:lnTo>
                  <a:pt x="6887" y="15525"/>
                </a:lnTo>
                <a:close/>
                <a:moveTo>
                  <a:pt x="9661" y="15622"/>
                </a:moveTo>
                <a:lnTo>
                  <a:pt x="9734" y="15671"/>
                </a:lnTo>
                <a:lnTo>
                  <a:pt x="9807" y="15695"/>
                </a:lnTo>
                <a:lnTo>
                  <a:pt x="9953" y="15695"/>
                </a:lnTo>
                <a:lnTo>
                  <a:pt x="9782" y="15793"/>
                </a:lnTo>
                <a:lnTo>
                  <a:pt x="9661" y="15939"/>
                </a:lnTo>
                <a:lnTo>
                  <a:pt x="9539" y="16085"/>
                </a:lnTo>
                <a:lnTo>
                  <a:pt x="9417" y="16279"/>
                </a:lnTo>
                <a:lnTo>
                  <a:pt x="9271" y="16279"/>
                </a:lnTo>
                <a:lnTo>
                  <a:pt x="9612" y="15817"/>
                </a:lnTo>
                <a:lnTo>
                  <a:pt x="9612" y="15793"/>
                </a:lnTo>
                <a:lnTo>
                  <a:pt x="9612" y="15768"/>
                </a:lnTo>
                <a:lnTo>
                  <a:pt x="9563" y="15768"/>
                </a:lnTo>
                <a:lnTo>
                  <a:pt x="9320" y="16012"/>
                </a:lnTo>
                <a:lnTo>
                  <a:pt x="9077" y="16255"/>
                </a:lnTo>
                <a:lnTo>
                  <a:pt x="8517" y="16255"/>
                </a:lnTo>
                <a:lnTo>
                  <a:pt x="8882" y="15720"/>
                </a:lnTo>
                <a:lnTo>
                  <a:pt x="8906" y="15695"/>
                </a:lnTo>
                <a:lnTo>
                  <a:pt x="8882" y="15671"/>
                </a:lnTo>
                <a:lnTo>
                  <a:pt x="9271" y="15671"/>
                </a:lnTo>
                <a:lnTo>
                  <a:pt x="9661" y="15622"/>
                </a:lnTo>
                <a:close/>
                <a:moveTo>
                  <a:pt x="10074" y="15768"/>
                </a:moveTo>
                <a:lnTo>
                  <a:pt x="10074" y="15841"/>
                </a:lnTo>
                <a:lnTo>
                  <a:pt x="10099" y="15939"/>
                </a:lnTo>
                <a:lnTo>
                  <a:pt x="10074" y="16060"/>
                </a:lnTo>
                <a:lnTo>
                  <a:pt x="10050" y="16182"/>
                </a:lnTo>
                <a:lnTo>
                  <a:pt x="9977" y="16304"/>
                </a:lnTo>
                <a:lnTo>
                  <a:pt x="9758" y="16279"/>
                </a:lnTo>
                <a:lnTo>
                  <a:pt x="9880" y="16012"/>
                </a:lnTo>
                <a:lnTo>
                  <a:pt x="9977" y="15890"/>
                </a:lnTo>
                <a:lnTo>
                  <a:pt x="10074" y="15768"/>
                </a:lnTo>
                <a:close/>
                <a:moveTo>
                  <a:pt x="6522" y="16571"/>
                </a:moveTo>
                <a:lnTo>
                  <a:pt x="6595" y="16620"/>
                </a:lnTo>
                <a:lnTo>
                  <a:pt x="6424" y="16888"/>
                </a:lnTo>
                <a:lnTo>
                  <a:pt x="6376" y="17034"/>
                </a:lnTo>
                <a:lnTo>
                  <a:pt x="6327" y="17180"/>
                </a:lnTo>
                <a:lnTo>
                  <a:pt x="6254" y="17082"/>
                </a:lnTo>
                <a:lnTo>
                  <a:pt x="6230" y="16985"/>
                </a:lnTo>
                <a:lnTo>
                  <a:pt x="6206" y="16912"/>
                </a:lnTo>
                <a:lnTo>
                  <a:pt x="6230" y="16815"/>
                </a:lnTo>
                <a:lnTo>
                  <a:pt x="6254" y="16839"/>
                </a:lnTo>
                <a:lnTo>
                  <a:pt x="6303" y="16839"/>
                </a:lnTo>
                <a:lnTo>
                  <a:pt x="6352" y="16815"/>
                </a:lnTo>
                <a:lnTo>
                  <a:pt x="6376" y="16766"/>
                </a:lnTo>
                <a:lnTo>
                  <a:pt x="6424" y="16596"/>
                </a:lnTo>
                <a:lnTo>
                  <a:pt x="6449" y="16596"/>
                </a:lnTo>
                <a:lnTo>
                  <a:pt x="6522" y="16571"/>
                </a:lnTo>
                <a:close/>
                <a:moveTo>
                  <a:pt x="7884" y="16693"/>
                </a:moveTo>
                <a:lnTo>
                  <a:pt x="7957" y="16717"/>
                </a:lnTo>
                <a:lnTo>
                  <a:pt x="7787" y="16985"/>
                </a:lnTo>
                <a:lnTo>
                  <a:pt x="7617" y="17253"/>
                </a:lnTo>
                <a:lnTo>
                  <a:pt x="7592" y="17326"/>
                </a:lnTo>
                <a:lnTo>
                  <a:pt x="7300" y="17326"/>
                </a:lnTo>
                <a:lnTo>
                  <a:pt x="7398" y="17107"/>
                </a:lnTo>
                <a:lnTo>
                  <a:pt x="7519" y="16888"/>
                </a:lnTo>
                <a:lnTo>
                  <a:pt x="7617" y="16717"/>
                </a:lnTo>
                <a:lnTo>
                  <a:pt x="7884" y="16693"/>
                </a:lnTo>
                <a:close/>
                <a:moveTo>
                  <a:pt x="8225" y="16717"/>
                </a:moveTo>
                <a:lnTo>
                  <a:pt x="8736" y="16742"/>
                </a:lnTo>
                <a:lnTo>
                  <a:pt x="8541" y="17034"/>
                </a:lnTo>
                <a:lnTo>
                  <a:pt x="8371" y="17326"/>
                </a:lnTo>
                <a:lnTo>
                  <a:pt x="7909" y="17326"/>
                </a:lnTo>
                <a:lnTo>
                  <a:pt x="7933" y="17277"/>
                </a:lnTo>
                <a:lnTo>
                  <a:pt x="8225" y="16717"/>
                </a:lnTo>
                <a:close/>
                <a:moveTo>
                  <a:pt x="9223" y="16742"/>
                </a:moveTo>
                <a:lnTo>
                  <a:pt x="8979" y="17350"/>
                </a:lnTo>
                <a:lnTo>
                  <a:pt x="8663" y="17350"/>
                </a:lnTo>
                <a:lnTo>
                  <a:pt x="8979" y="16742"/>
                </a:lnTo>
                <a:close/>
                <a:moveTo>
                  <a:pt x="9928" y="16742"/>
                </a:moveTo>
                <a:lnTo>
                  <a:pt x="9661" y="17253"/>
                </a:lnTo>
                <a:lnTo>
                  <a:pt x="9612" y="17350"/>
                </a:lnTo>
                <a:lnTo>
                  <a:pt x="9320" y="17350"/>
                </a:lnTo>
                <a:lnTo>
                  <a:pt x="9563" y="16742"/>
                </a:lnTo>
                <a:close/>
                <a:moveTo>
                  <a:pt x="10147" y="16839"/>
                </a:moveTo>
                <a:lnTo>
                  <a:pt x="10220" y="16961"/>
                </a:lnTo>
                <a:lnTo>
                  <a:pt x="10245" y="17107"/>
                </a:lnTo>
                <a:lnTo>
                  <a:pt x="10220" y="17228"/>
                </a:lnTo>
                <a:lnTo>
                  <a:pt x="10147" y="17350"/>
                </a:lnTo>
                <a:lnTo>
                  <a:pt x="9928" y="17350"/>
                </a:lnTo>
                <a:lnTo>
                  <a:pt x="9953" y="17277"/>
                </a:lnTo>
                <a:lnTo>
                  <a:pt x="10050" y="17082"/>
                </a:lnTo>
                <a:lnTo>
                  <a:pt x="10147" y="16839"/>
                </a:lnTo>
                <a:close/>
                <a:moveTo>
                  <a:pt x="6862" y="16693"/>
                </a:moveTo>
                <a:lnTo>
                  <a:pt x="7081" y="16717"/>
                </a:lnTo>
                <a:lnTo>
                  <a:pt x="7300" y="16717"/>
                </a:lnTo>
                <a:lnTo>
                  <a:pt x="7106" y="17009"/>
                </a:lnTo>
                <a:lnTo>
                  <a:pt x="6935" y="17326"/>
                </a:lnTo>
                <a:lnTo>
                  <a:pt x="6741" y="17350"/>
                </a:lnTo>
                <a:lnTo>
                  <a:pt x="6570" y="17399"/>
                </a:lnTo>
                <a:lnTo>
                  <a:pt x="6619" y="17204"/>
                </a:lnTo>
                <a:lnTo>
                  <a:pt x="6692" y="17034"/>
                </a:lnTo>
                <a:lnTo>
                  <a:pt x="6862" y="16693"/>
                </a:lnTo>
                <a:close/>
                <a:moveTo>
                  <a:pt x="6473" y="17618"/>
                </a:moveTo>
                <a:lnTo>
                  <a:pt x="6643" y="17691"/>
                </a:lnTo>
                <a:lnTo>
                  <a:pt x="6814" y="17715"/>
                </a:lnTo>
                <a:lnTo>
                  <a:pt x="6789" y="17910"/>
                </a:lnTo>
                <a:lnTo>
                  <a:pt x="6765" y="18080"/>
                </a:lnTo>
                <a:lnTo>
                  <a:pt x="6643" y="17983"/>
                </a:lnTo>
                <a:lnTo>
                  <a:pt x="6546" y="17861"/>
                </a:lnTo>
                <a:lnTo>
                  <a:pt x="6352" y="17642"/>
                </a:lnTo>
                <a:lnTo>
                  <a:pt x="6376" y="17618"/>
                </a:lnTo>
                <a:lnTo>
                  <a:pt x="6424" y="17642"/>
                </a:lnTo>
                <a:lnTo>
                  <a:pt x="6473" y="17618"/>
                </a:lnTo>
                <a:close/>
                <a:moveTo>
                  <a:pt x="7398" y="17739"/>
                </a:moveTo>
                <a:lnTo>
                  <a:pt x="7300" y="18031"/>
                </a:lnTo>
                <a:lnTo>
                  <a:pt x="7252" y="18177"/>
                </a:lnTo>
                <a:lnTo>
                  <a:pt x="7252" y="18299"/>
                </a:lnTo>
                <a:lnTo>
                  <a:pt x="7008" y="18202"/>
                </a:lnTo>
                <a:lnTo>
                  <a:pt x="7154" y="17739"/>
                </a:lnTo>
                <a:close/>
                <a:moveTo>
                  <a:pt x="8833" y="17715"/>
                </a:moveTo>
                <a:lnTo>
                  <a:pt x="8785" y="17837"/>
                </a:lnTo>
                <a:lnTo>
                  <a:pt x="8736" y="17983"/>
                </a:lnTo>
                <a:lnTo>
                  <a:pt x="8712" y="18104"/>
                </a:lnTo>
                <a:lnTo>
                  <a:pt x="8736" y="18153"/>
                </a:lnTo>
                <a:lnTo>
                  <a:pt x="8736" y="18202"/>
                </a:lnTo>
                <a:lnTo>
                  <a:pt x="8809" y="18250"/>
                </a:lnTo>
                <a:lnTo>
                  <a:pt x="8882" y="18250"/>
                </a:lnTo>
                <a:lnTo>
                  <a:pt x="8931" y="18226"/>
                </a:lnTo>
                <a:lnTo>
                  <a:pt x="9004" y="18153"/>
                </a:lnTo>
                <a:lnTo>
                  <a:pt x="9125" y="17958"/>
                </a:lnTo>
                <a:lnTo>
                  <a:pt x="9198" y="17739"/>
                </a:lnTo>
                <a:lnTo>
                  <a:pt x="9393" y="17739"/>
                </a:lnTo>
                <a:lnTo>
                  <a:pt x="9369" y="17861"/>
                </a:lnTo>
                <a:lnTo>
                  <a:pt x="9369" y="18007"/>
                </a:lnTo>
                <a:lnTo>
                  <a:pt x="9125" y="18153"/>
                </a:lnTo>
                <a:lnTo>
                  <a:pt x="8833" y="18275"/>
                </a:lnTo>
                <a:lnTo>
                  <a:pt x="8566" y="18372"/>
                </a:lnTo>
                <a:lnTo>
                  <a:pt x="8249" y="18421"/>
                </a:lnTo>
                <a:lnTo>
                  <a:pt x="8274" y="18275"/>
                </a:lnTo>
                <a:lnTo>
                  <a:pt x="8371" y="17983"/>
                </a:lnTo>
                <a:lnTo>
                  <a:pt x="8468" y="17715"/>
                </a:lnTo>
                <a:close/>
                <a:moveTo>
                  <a:pt x="8176" y="17715"/>
                </a:moveTo>
                <a:lnTo>
                  <a:pt x="8030" y="18056"/>
                </a:lnTo>
                <a:lnTo>
                  <a:pt x="7957" y="18250"/>
                </a:lnTo>
                <a:lnTo>
                  <a:pt x="7933" y="18445"/>
                </a:lnTo>
                <a:lnTo>
                  <a:pt x="7738" y="18421"/>
                </a:lnTo>
                <a:lnTo>
                  <a:pt x="7568" y="18396"/>
                </a:lnTo>
                <a:lnTo>
                  <a:pt x="7568" y="18226"/>
                </a:lnTo>
                <a:lnTo>
                  <a:pt x="7641" y="17983"/>
                </a:lnTo>
                <a:lnTo>
                  <a:pt x="7738" y="17715"/>
                </a:lnTo>
                <a:close/>
                <a:moveTo>
                  <a:pt x="8128" y="2094"/>
                </a:moveTo>
                <a:lnTo>
                  <a:pt x="7714" y="2142"/>
                </a:lnTo>
                <a:lnTo>
                  <a:pt x="7325" y="2191"/>
                </a:lnTo>
                <a:lnTo>
                  <a:pt x="6935" y="2264"/>
                </a:lnTo>
                <a:lnTo>
                  <a:pt x="6546" y="2386"/>
                </a:lnTo>
                <a:lnTo>
                  <a:pt x="6181" y="2507"/>
                </a:lnTo>
                <a:lnTo>
                  <a:pt x="5841" y="2653"/>
                </a:lnTo>
                <a:lnTo>
                  <a:pt x="5500" y="2824"/>
                </a:lnTo>
                <a:lnTo>
                  <a:pt x="5184" y="3018"/>
                </a:lnTo>
                <a:lnTo>
                  <a:pt x="4892" y="3237"/>
                </a:lnTo>
                <a:lnTo>
                  <a:pt x="4551" y="3554"/>
                </a:lnTo>
                <a:lnTo>
                  <a:pt x="4210" y="3918"/>
                </a:lnTo>
                <a:lnTo>
                  <a:pt x="3918" y="4332"/>
                </a:lnTo>
                <a:lnTo>
                  <a:pt x="3626" y="4746"/>
                </a:lnTo>
                <a:lnTo>
                  <a:pt x="3383" y="5159"/>
                </a:lnTo>
                <a:lnTo>
                  <a:pt x="3164" y="5549"/>
                </a:lnTo>
                <a:lnTo>
                  <a:pt x="3018" y="5889"/>
                </a:lnTo>
                <a:lnTo>
                  <a:pt x="2921" y="6157"/>
                </a:lnTo>
                <a:lnTo>
                  <a:pt x="2823" y="6595"/>
                </a:lnTo>
                <a:lnTo>
                  <a:pt x="2775" y="7057"/>
                </a:lnTo>
                <a:lnTo>
                  <a:pt x="2750" y="7495"/>
                </a:lnTo>
                <a:lnTo>
                  <a:pt x="2775" y="7958"/>
                </a:lnTo>
                <a:lnTo>
                  <a:pt x="2823" y="8396"/>
                </a:lnTo>
                <a:lnTo>
                  <a:pt x="2921" y="8834"/>
                </a:lnTo>
                <a:lnTo>
                  <a:pt x="3067" y="9272"/>
                </a:lnTo>
                <a:lnTo>
                  <a:pt x="3237" y="9685"/>
                </a:lnTo>
                <a:lnTo>
                  <a:pt x="3602" y="10367"/>
                </a:lnTo>
                <a:lnTo>
                  <a:pt x="3991" y="11024"/>
                </a:lnTo>
                <a:lnTo>
                  <a:pt x="4843" y="12337"/>
                </a:lnTo>
                <a:lnTo>
                  <a:pt x="5281" y="13019"/>
                </a:lnTo>
                <a:lnTo>
                  <a:pt x="5476" y="13384"/>
                </a:lnTo>
                <a:lnTo>
                  <a:pt x="5646" y="13724"/>
                </a:lnTo>
                <a:lnTo>
                  <a:pt x="5792" y="14089"/>
                </a:lnTo>
                <a:lnTo>
                  <a:pt x="5914" y="14454"/>
                </a:lnTo>
                <a:lnTo>
                  <a:pt x="5987" y="14844"/>
                </a:lnTo>
                <a:lnTo>
                  <a:pt x="5987" y="15282"/>
                </a:lnTo>
                <a:lnTo>
                  <a:pt x="5962" y="15379"/>
                </a:lnTo>
                <a:lnTo>
                  <a:pt x="5962" y="15428"/>
                </a:lnTo>
                <a:lnTo>
                  <a:pt x="5889" y="15525"/>
                </a:lnTo>
                <a:lnTo>
                  <a:pt x="5841" y="15647"/>
                </a:lnTo>
                <a:lnTo>
                  <a:pt x="5816" y="15768"/>
                </a:lnTo>
                <a:lnTo>
                  <a:pt x="5792" y="15914"/>
                </a:lnTo>
                <a:lnTo>
                  <a:pt x="5816" y="16036"/>
                </a:lnTo>
                <a:lnTo>
                  <a:pt x="5841" y="16158"/>
                </a:lnTo>
                <a:lnTo>
                  <a:pt x="5889" y="16279"/>
                </a:lnTo>
                <a:lnTo>
                  <a:pt x="5962" y="16377"/>
                </a:lnTo>
                <a:lnTo>
                  <a:pt x="5865" y="16474"/>
                </a:lnTo>
                <a:lnTo>
                  <a:pt x="5792" y="16620"/>
                </a:lnTo>
                <a:lnTo>
                  <a:pt x="5768" y="16766"/>
                </a:lnTo>
                <a:lnTo>
                  <a:pt x="5768" y="16912"/>
                </a:lnTo>
                <a:lnTo>
                  <a:pt x="5768" y="17058"/>
                </a:lnTo>
                <a:lnTo>
                  <a:pt x="5816" y="17204"/>
                </a:lnTo>
                <a:lnTo>
                  <a:pt x="5889" y="17350"/>
                </a:lnTo>
                <a:lnTo>
                  <a:pt x="5987" y="17472"/>
                </a:lnTo>
                <a:lnTo>
                  <a:pt x="5962" y="17496"/>
                </a:lnTo>
                <a:lnTo>
                  <a:pt x="5914" y="17618"/>
                </a:lnTo>
                <a:lnTo>
                  <a:pt x="5914" y="17715"/>
                </a:lnTo>
                <a:lnTo>
                  <a:pt x="5938" y="17837"/>
                </a:lnTo>
                <a:lnTo>
                  <a:pt x="5987" y="17934"/>
                </a:lnTo>
                <a:lnTo>
                  <a:pt x="6133" y="18129"/>
                </a:lnTo>
                <a:lnTo>
                  <a:pt x="6303" y="18299"/>
                </a:lnTo>
                <a:lnTo>
                  <a:pt x="6424" y="18421"/>
                </a:lnTo>
                <a:lnTo>
                  <a:pt x="6570" y="18518"/>
                </a:lnTo>
                <a:lnTo>
                  <a:pt x="6862" y="18688"/>
                </a:lnTo>
                <a:lnTo>
                  <a:pt x="7179" y="18810"/>
                </a:lnTo>
                <a:lnTo>
                  <a:pt x="7495" y="18859"/>
                </a:lnTo>
                <a:lnTo>
                  <a:pt x="7738" y="18883"/>
                </a:lnTo>
                <a:lnTo>
                  <a:pt x="7982" y="18883"/>
                </a:lnTo>
                <a:lnTo>
                  <a:pt x="8030" y="18956"/>
                </a:lnTo>
                <a:lnTo>
                  <a:pt x="8079" y="18980"/>
                </a:lnTo>
                <a:lnTo>
                  <a:pt x="8128" y="18980"/>
                </a:lnTo>
                <a:lnTo>
                  <a:pt x="8176" y="18956"/>
                </a:lnTo>
                <a:lnTo>
                  <a:pt x="8201" y="18907"/>
                </a:lnTo>
                <a:lnTo>
                  <a:pt x="8201" y="18883"/>
                </a:lnTo>
                <a:lnTo>
                  <a:pt x="8493" y="18834"/>
                </a:lnTo>
                <a:lnTo>
                  <a:pt x="8785" y="18761"/>
                </a:lnTo>
                <a:lnTo>
                  <a:pt x="9052" y="18664"/>
                </a:lnTo>
                <a:lnTo>
                  <a:pt x="9320" y="18542"/>
                </a:lnTo>
                <a:lnTo>
                  <a:pt x="9563" y="18396"/>
                </a:lnTo>
                <a:lnTo>
                  <a:pt x="9807" y="18226"/>
                </a:lnTo>
                <a:lnTo>
                  <a:pt x="10050" y="18056"/>
                </a:lnTo>
                <a:lnTo>
                  <a:pt x="10269" y="17837"/>
                </a:lnTo>
                <a:lnTo>
                  <a:pt x="10318" y="17764"/>
                </a:lnTo>
                <a:lnTo>
                  <a:pt x="10342" y="17691"/>
                </a:lnTo>
                <a:lnTo>
                  <a:pt x="10464" y="17593"/>
                </a:lnTo>
                <a:lnTo>
                  <a:pt x="10537" y="17447"/>
                </a:lnTo>
                <a:lnTo>
                  <a:pt x="10585" y="17301"/>
                </a:lnTo>
                <a:lnTo>
                  <a:pt x="10634" y="17107"/>
                </a:lnTo>
                <a:lnTo>
                  <a:pt x="10634" y="16936"/>
                </a:lnTo>
                <a:lnTo>
                  <a:pt x="10585" y="16742"/>
                </a:lnTo>
                <a:lnTo>
                  <a:pt x="10512" y="16596"/>
                </a:lnTo>
                <a:lnTo>
                  <a:pt x="10391" y="16474"/>
                </a:lnTo>
                <a:lnTo>
                  <a:pt x="10488" y="16255"/>
                </a:lnTo>
                <a:lnTo>
                  <a:pt x="10537" y="16036"/>
                </a:lnTo>
                <a:lnTo>
                  <a:pt x="10537" y="15817"/>
                </a:lnTo>
                <a:lnTo>
                  <a:pt x="10488" y="15574"/>
                </a:lnTo>
                <a:lnTo>
                  <a:pt x="10415" y="15476"/>
                </a:lnTo>
                <a:lnTo>
                  <a:pt x="10342" y="15379"/>
                </a:lnTo>
                <a:lnTo>
                  <a:pt x="10342" y="15306"/>
                </a:lnTo>
                <a:lnTo>
                  <a:pt x="10415" y="14965"/>
                </a:lnTo>
                <a:lnTo>
                  <a:pt x="10464" y="14625"/>
                </a:lnTo>
                <a:lnTo>
                  <a:pt x="10512" y="14284"/>
                </a:lnTo>
                <a:lnTo>
                  <a:pt x="10585" y="13943"/>
                </a:lnTo>
                <a:lnTo>
                  <a:pt x="10658" y="13700"/>
                </a:lnTo>
                <a:lnTo>
                  <a:pt x="10756" y="13457"/>
                </a:lnTo>
                <a:lnTo>
                  <a:pt x="10999" y="12994"/>
                </a:lnTo>
                <a:lnTo>
                  <a:pt x="11023" y="12970"/>
                </a:lnTo>
                <a:lnTo>
                  <a:pt x="11023" y="12946"/>
                </a:lnTo>
                <a:lnTo>
                  <a:pt x="11340" y="12459"/>
                </a:lnTo>
                <a:lnTo>
                  <a:pt x="11632" y="11972"/>
                </a:lnTo>
                <a:lnTo>
                  <a:pt x="12191" y="11194"/>
                </a:lnTo>
                <a:lnTo>
                  <a:pt x="12483" y="10780"/>
                </a:lnTo>
                <a:lnTo>
                  <a:pt x="12751" y="10367"/>
                </a:lnTo>
                <a:lnTo>
                  <a:pt x="12994" y="9953"/>
                </a:lnTo>
                <a:lnTo>
                  <a:pt x="13213" y="9515"/>
                </a:lnTo>
                <a:lnTo>
                  <a:pt x="13384" y="9053"/>
                </a:lnTo>
                <a:lnTo>
                  <a:pt x="13457" y="8809"/>
                </a:lnTo>
                <a:lnTo>
                  <a:pt x="13505" y="8590"/>
                </a:lnTo>
                <a:lnTo>
                  <a:pt x="13554" y="8152"/>
                </a:lnTo>
                <a:lnTo>
                  <a:pt x="13554" y="7714"/>
                </a:lnTo>
                <a:lnTo>
                  <a:pt x="13505" y="7276"/>
                </a:lnTo>
                <a:lnTo>
                  <a:pt x="13432" y="6838"/>
                </a:lnTo>
                <a:lnTo>
                  <a:pt x="13335" y="6400"/>
                </a:lnTo>
                <a:lnTo>
                  <a:pt x="13213" y="5962"/>
                </a:lnTo>
                <a:lnTo>
                  <a:pt x="12946" y="5135"/>
                </a:lnTo>
                <a:lnTo>
                  <a:pt x="12800" y="4770"/>
                </a:lnTo>
                <a:lnTo>
                  <a:pt x="12605" y="4429"/>
                </a:lnTo>
                <a:lnTo>
                  <a:pt x="12386" y="4113"/>
                </a:lnTo>
                <a:lnTo>
                  <a:pt x="12143" y="3797"/>
                </a:lnTo>
                <a:lnTo>
                  <a:pt x="12143" y="3773"/>
                </a:lnTo>
                <a:lnTo>
                  <a:pt x="12094" y="3675"/>
                </a:lnTo>
                <a:lnTo>
                  <a:pt x="12021" y="3602"/>
                </a:lnTo>
                <a:lnTo>
                  <a:pt x="11948" y="3554"/>
                </a:lnTo>
                <a:lnTo>
                  <a:pt x="11851" y="3505"/>
                </a:lnTo>
                <a:lnTo>
                  <a:pt x="11607" y="3286"/>
                </a:lnTo>
                <a:lnTo>
                  <a:pt x="11340" y="3091"/>
                </a:lnTo>
                <a:lnTo>
                  <a:pt x="11072" y="2897"/>
                </a:lnTo>
                <a:lnTo>
                  <a:pt x="10804" y="2726"/>
                </a:lnTo>
                <a:lnTo>
                  <a:pt x="10464" y="2556"/>
                </a:lnTo>
                <a:lnTo>
                  <a:pt x="10099" y="2386"/>
                </a:lnTo>
                <a:lnTo>
                  <a:pt x="9709" y="2264"/>
                </a:lnTo>
                <a:lnTo>
                  <a:pt x="9320" y="2191"/>
                </a:lnTo>
                <a:lnTo>
                  <a:pt x="8931" y="2142"/>
                </a:lnTo>
                <a:lnTo>
                  <a:pt x="8517" y="209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259;p48"/>
          <p:cNvSpPr/>
          <p:nvPr/>
        </p:nvSpPr>
        <p:spPr>
          <a:xfrm>
            <a:off x="4186940" y="2150176"/>
            <a:ext cx="770118" cy="737185"/>
          </a:xfrm>
          <a:custGeom>
            <a:avLst/>
            <a:gdLst/>
            <a:ahLst/>
            <a:cxnLst/>
            <a:rect l="l" t="t" r="r" b="b"/>
            <a:pathLst>
              <a:path w="22192" h="21243" extrusionOk="0">
                <a:moveTo>
                  <a:pt x="17812" y="512"/>
                </a:moveTo>
                <a:lnTo>
                  <a:pt x="17909" y="585"/>
                </a:lnTo>
                <a:lnTo>
                  <a:pt x="17958" y="609"/>
                </a:lnTo>
                <a:lnTo>
                  <a:pt x="18031" y="634"/>
                </a:lnTo>
                <a:lnTo>
                  <a:pt x="18201" y="634"/>
                </a:lnTo>
                <a:lnTo>
                  <a:pt x="18396" y="658"/>
                </a:lnTo>
                <a:lnTo>
                  <a:pt x="18566" y="682"/>
                </a:lnTo>
                <a:lnTo>
                  <a:pt x="18712" y="755"/>
                </a:lnTo>
                <a:lnTo>
                  <a:pt x="18858" y="828"/>
                </a:lnTo>
                <a:lnTo>
                  <a:pt x="19004" y="926"/>
                </a:lnTo>
                <a:lnTo>
                  <a:pt x="19126" y="1023"/>
                </a:lnTo>
                <a:lnTo>
                  <a:pt x="19248" y="1145"/>
                </a:lnTo>
                <a:lnTo>
                  <a:pt x="19345" y="1266"/>
                </a:lnTo>
                <a:lnTo>
                  <a:pt x="19442" y="1388"/>
                </a:lnTo>
                <a:lnTo>
                  <a:pt x="19491" y="1558"/>
                </a:lnTo>
                <a:lnTo>
                  <a:pt x="19540" y="1704"/>
                </a:lnTo>
                <a:lnTo>
                  <a:pt x="19564" y="1874"/>
                </a:lnTo>
                <a:lnTo>
                  <a:pt x="19564" y="2045"/>
                </a:lnTo>
                <a:lnTo>
                  <a:pt x="19564" y="2239"/>
                </a:lnTo>
                <a:lnTo>
                  <a:pt x="19515" y="2410"/>
                </a:lnTo>
                <a:lnTo>
                  <a:pt x="19467" y="2580"/>
                </a:lnTo>
                <a:lnTo>
                  <a:pt x="19394" y="2750"/>
                </a:lnTo>
                <a:lnTo>
                  <a:pt x="19296" y="2896"/>
                </a:lnTo>
                <a:lnTo>
                  <a:pt x="19199" y="3018"/>
                </a:lnTo>
                <a:lnTo>
                  <a:pt x="19077" y="3140"/>
                </a:lnTo>
                <a:lnTo>
                  <a:pt x="18956" y="3237"/>
                </a:lnTo>
                <a:lnTo>
                  <a:pt x="18810" y="3334"/>
                </a:lnTo>
                <a:lnTo>
                  <a:pt x="18664" y="3407"/>
                </a:lnTo>
                <a:lnTo>
                  <a:pt x="18347" y="3529"/>
                </a:lnTo>
                <a:lnTo>
                  <a:pt x="18031" y="3602"/>
                </a:lnTo>
                <a:lnTo>
                  <a:pt x="17690" y="3651"/>
                </a:lnTo>
                <a:lnTo>
                  <a:pt x="17350" y="3651"/>
                </a:lnTo>
                <a:lnTo>
                  <a:pt x="17423" y="3553"/>
                </a:lnTo>
                <a:lnTo>
                  <a:pt x="17666" y="3213"/>
                </a:lnTo>
                <a:lnTo>
                  <a:pt x="17885" y="2823"/>
                </a:lnTo>
                <a:lnTo>
                  <a:pt x="17982" y="2629"/>
                </a:lnTo>
                <a:lnTo>
                  <a:pt x="18055" y="2410"/>
                </a:lnTo>
                <a:lnTo>
                  <a:pt x="18128" y="2215"/>
                </a:lnTo>
                <a:lnTo>
                  <a:pt x="18153" y="2020"/>
                </a:lnTo>
                <a:lnTo>
                  <a:pt x="18153" y="1947"/>
                </a:lnTo>
                <a:lnTo>
                  <a:pt x="18104" y="1899"/>
                </a:lnTo>
                <a:lnTo>
                  <a:pt x="18080" y="1850"/>
                </a:lnTo>
                <a:lnTo>
                  <a:pt x="18007" y="1826"/>
                </a:lnTo>
                <a:lnTo>
                  <a:pt x="17958" y="1801"/>
                </a:lnTo>
                <a:lnTo>
                  <a:pt x="17885" y="1801"/>
                </a:lnTo>
                <a:lnTo>
                  <a:pt x="17836" y="1826"/>
                </a:lnTo>
                <a:lnTo>
                  <a:pt x="17788" y="1874"/>
                </a:lnTo>
                <a:lnTo>
                  <a:pt x="17666" y="2020"/>
                </a:lnTo>
                <a:lnTo>
                  <a:pt x="17569" y="2191"/>
                </a:lnTo>
                <a:lnTo>
                  <a:pt x="17374" y="2556"/>
                </a:lnTo>
                <a:lnTo>
                  <a:pt x="17179" y="2896"/>
                </a:lnTo>
                <a:lnTo>
                  <a:pt x="16985" y="3261"/>
                </a:lnTo>
                <a:lnTo>
                  <a:pt x="16912" y="3067"/>
                </a:lnTo>
                <a:lnTo>
                  <a:pt x="16839" y="2848"/>
                </a:lnTo>
                <a:lnTo>
                  <a:pt x="16766" y="2653"/>
                </a:lnTo>
                <a:lnTo>
                  <a:pt x="16741" y="2458"/>
                </a:lnTo>
                <a:lnTo>
                  <a:pt x="16717" y="2239"/>
                </a:lnTo>
                <a:lnTo>
                  <a:pt x="16717" y="2020"/>
                </a:lnTo>
                <a:lnTo>
                  <a:pt x="16741" y="1801"/>
                </a:lnTo>
                <a:lnTo>
                  <a:pt x="16766" y="1582"/>
                </a:lnTo>
                <a:lnTo>
                  <a:pt x="16814" y="1436"/>
                </a:lnTo>
                <a:lnTo>
                  <a:pt x="16887" y="1315"/>
                </a:lnTo>
                <a:lnTo>
                  <a:pt x="16960" y="1169"/>
                </a:lnTo>
                <a:lnTo>
                  <a:pt x="17033" y="1047"/>
                </a:lnTo>
                <a:lnTo>
                  <a:pt x="17252" y="828"/>
                </a:lnTo>
                <a:lnTo>
                  <a:pt x="17496" y="658"/>
                </a:lnTo>
                <a:lnTo>
                  <a:pt x="17642" y="585"/>
                </a:lnTo>
                <a:lnTo>
                  <a:pt x="17812" y="512"/>
                </a:lnTo>
                <a:close/>
                <a:moveTo>
                  <a:pt x="5111" y="1582"/>
                </a:moveTo>
                <a:lnTo>
                  <a:pt x="5159" y="1655"/>
                </a:lnTo>
                <a:lnTo>
                  <a:pt x="5232" y="1704"/>
                </a:lnTo>
                <a:lnTo>
                  <a:pt x="5305" y="1728"/>
                </a:lnTo>
                <a:lnTo>
                  <a:pt x="5403" y="1704"/>
                </a:lnTo>
                <a:lnTo>
                  <a:pt x="5573" y="1655"/>
                </a:lnTo>
                <a:lnTo>
                  <a:pt x="5719" y="1631"/>
                </a:lnTo>
                <a:lnTo>
                  <a:pt x="5987" y="1631"/>
                </a:lnTo>
                <a:lnTo>
                  <a:pt x="6133" y="1680"/>
                </a:lnTo>
                <a:lnTo>
                  <a:pt x="6230" y="1753"/>
                </a:lnTo>
                <a:lnTo>
                  <a:pt x="6352" y="1850"/>
                </a:lnTo>
                <a:lnTo>
                  <a:pt x="6473" y="1996"/>
                </a:lnTo>
                <a:lnTo>
                  <a:pt x="6595" y="2264"/>
                </a:lnTo>
                <a:lnTo>
                  <a:pt x="6717" y="2531"/>
                </a:lnTo>
                <a:lnTo>
                  <a:pt x="6790" y="2799"/>
                </a:lnTo>
                <a:lnTo>
                  <a:pt x="6838" y="3091"/>
                </a:lnTo>
                <a:lnTo>
                  <a:pt x="6887" y="3286"/>
                </a:lnTo>
                <a:lnTo>
                  <a:pt x="6887" y="3456"/>
                </a:lnTo>
                <a:lnTo>
                  <a:pt x="6863" y="3626"/>
                </a:lnTo>
                <a:lnTo>
                  <a:pt x="6814" y="3797"/>
                </a:lnTo>
                <a:lnTo>
                  <a:pt x="6765" y="3943"/>
                </a:lnTo>
                <a:lnTo>
                  <a:pt x="6692" y="4064"/>
                </a:lnTo>
                <a:lnTo>
                  <a:pt x="6595" y="4186"/>
                </a:lnTo>
                <a:lnTo>
                  <a:pt x="6473" y="4308"/>
                </a:lnTo>
                <a:lnTo>
                  <a:pt x="6303" y="4040"/>
                </a:lnTo>
                <a:lnTo>
                  <a:pt x="6133" y="3797"/>
                </a:lnTo>
                <a:lnTo>
                  <a:pt x="5987" y="3529"/>
                </a:lnTo>
                <a:lnTo>
                  <a:pt x="5865" y="3261"/>
                </a:lnTo>
                <a:lnTo>
                  <a:pt x="5816" y="3164"/>
                </a:lnTo>
                <a:lnTo>
                  <a:pt x="5719" y="2994"/>
                </a:lnTo>
                <a:lnTo>
                  <a:pt x="5670" y="2921"/>
                </a:lnTo>
                <a:lnTo>
                  <a:pt x="5597" y="2872"/>
                </a:lnTo>
                <a:lnTo>
                  <a:pt x="5524" y="2848"/>
                </a:lnTo>
                <a:lnTo>
                  <a:pt x="5476" y="2896"/>
                </a:lnTo>
                <a:lnTo>
                  <a:pt x="5403" y="2969"/>
                </a:lnTo>
                <a:lnTo>
                  <a:pt x="5378" y="3067"/>
                </a:lnTo>
                <a:lnTo>
                  <a:pt x="5378" y="3164"/>
                </a:lnTo>
                <a:lnTo>
                  <a:pt x="5378" y="3261"/>
                </a:lnTo>
                <a:lnTo>
                  <a:pt x="5451" y="3456"/>
                </a:lnTo>
                <a:lnTo>
                  <a:pt x="5524" y="3626"/>
                </a:lnTo>
                <a:lnTo>
                  <a:pt x="5768" y="4089"/>
                </a:lnTo>
                <a:lnTo>
                  <a:pt x="6035" y="4551"/>
                </a:lnTo>
                <a:lnTo>
                  <a:pt x="5768" y="4624"/>
                </a:lnTo>
                <a:lnTo>
                  <a:pt x="5451" y="4648"/>
                </a:lnTo>
                <a:lnTo>
                  <a:pt x="5257" y="4648"/>
                </a:lnTo>
                <a:lnTo>
                  <a:pt x="5086" y="4624"/>
                </a:lnTo>
                <a:lnTo>
                  <a:pt x="4940" y="4600"/>
                </a:lnTo>
                <a:lnTo>
                  <a:pt x="4794" y="4551"/>
                </a:lnTo>
                <a:lnTo>
                  <a:pt x="4673" y="4478"/>
                </a:lnTo>
                <a:lnTo>
                  <a:pt x="4551" y="4381"/>
                </a:lnTo>
                <a:lnTo>
                  <a:pt x="4429" y="4308"/>
                </a:lnTo>
                <a:lnTo>
                  <a:pt x="4356" y="4186"/>
                </a:lnTo>
                <a:lnTo>
                  <a:pt x="4259" y="4064"/>
                </a:lnTo>
                <a:lnTo>
                  <a:pt x="4186" y="3943"/>
                </a:lnTo>
                <a:lnTo>
                  <a:pt x="4137" y="3821"/>
                </a:lnTo>
                <a:lnTo>
                  <a:pt x="4089" y="3675"/>
                </a:lnTo>
                <a:lnTo>
                  <a:pt x="4064" y="3505"/>
                </a:lnTo>
                <a:lnTo>
                  <a:pt x="4064" y="3359"/>
                </a:lnTo>
                <a:lnTo>
                  <a:pt x="4064" y="3188"/>
                </a:lnTo>
                <a:lnTo>
                  <a:pt x="4089" y="3018"/>
                </a:lnTo>
                <a:lnTo>
                  <a:pt x="4137" y="2775"/>
                </a:lnTo>
                <a:lnTo>
                  <a:pt x="4210" y="2556"/>
                </a:lnTo>
                <a:lnTo>
                  <a:pt x="4308" y="2337"/>
                </a:lnTo>
                <a:lnTo>
                  <a:pt x="4429" y="2142"/>
                </a:lnTo>
                <a:lnTo>
                  <a:pt x="4551" y="1972"/>
                </a:lnTo>
                <a:lnTo>
                  <a:pt x="4721" y="1801"/>
                </a:lnTo>
                <a:lnTo>
                  <a:pt x="4916" y="1680"/>
                </a:lnTo>
                <a:lnTo>
                  <a:pt x="5111" y="1582"/>
                </a:lnTo>
                <a:close/>
                <a:moveTo>
                  <a:pt x="12532" y="7544"/>
                </a:moveTo>
                <a:lnTo>
                  <a:pt x="12264" y="7568"/>
                </a:lnTo>
                <a:lnTo>
                  <a:pt x="11997" y="7593"/>
                </a:lnTo>
                <a:lnTo>
                  <a:pt x="11753" y="7641"/>
                </a:lnTo>
                <a:lnTo>
                  <a:pt x="11486" y="7690"/>
                </a:lnTo>
                <a:lnTo>
                  <a:pt x="11218" y="7763"/>
                </a:lnTo>
                <a:lnTo>
                  <a:pt x="10975" y="7885"/>
                </a:lnTo>
                <a:lnTo>
                  <a:pt x="10926" y="7933"/>
                </a:lnTo>
                <a:lnTo>
                  <a:pt x="10926" y="8006"/>
                </a:lnTo>
                <a:lnTo>
                  <a:pt x="10975" y="8055"/>
                </a:lnTo>
                <a:lnTo>
                  <a:pt x="11048" y="8079"/>
                </a:lnTo>
                <a:lnTo>
                  <a:pt x="11315" y="8055"/>
                </a:lnTo>
                <a:lnTo>
                  <a:pt x="11583" y="8031"/>
                </a:lnTo>
                <a:lnTo>
                  <a:pt x="11875" y="7982"/>
                </a:lnTo>
                <a:lnTo>
                  <a:pt x="12143" y="7933"/>
                </a:lnTo>
                <a:lnTo>
                  <a:pt x="12386" y="7909"/>
                </a:lnTo>
                <a:lnTo>
                  <a:pt x="12605" y="7909"/>
                </a:lnTo>
                <a:lnTo>
                  <a:pt x="12824" y="7885"/>
                </a:lnTo>
                <a:lnTo>
                  <a:pt x="12946" y="7860"/>
                </a:lnTo>
                <a:lnTo>
                  <a:pt x="13043" y="7787"/>
                </a:lnTo>
                <a:lnTo>
                  <a:pt x="13067" y="7763"/>
                </a:lnTo>
                <a:lnTo>
                  <a:pt x="13092" y="7714"/>
                </a:lnTo>
                <a:lnTo>
                  <a:pt x="13067" y="7690"/>
                </a:lnTo>
                <a:lnTo>
                  <a:pt x="13043" y="7641"/>
                </a:lnTo>
                <a:lnTo>
                  <a:pt x="12921" y="7593"/>
                </a:lnTo>
                <a:lnTo>
                  <a:pt x="12800" y="7544"/>
                </a:lnTo>
                <a:close/>
                <a:moveTo>
                  <a:pt x="20002" y="10026"/>
                </a:moveTo>
                <a:lnTo>
                  <a:pt x="20172" y="10050"/>
                </a:lnTo>
                <a:lnTo>
                  <a:pt x="20367" y="10074"/>
                </a:lnTo>
                <a:lnTo>
                  <a:pt x="20537" y="10099"/>
                </a:lnTo>
                <a:lnTo>
                  <a:pt x="20708" y="10172"/>
                </a:lnTo>
                <a:lnTo>
                  <a:pt x="20854" y="10245"/>
                </a:lnTo>
                <a:lnTo>
                  <a:pt x="21024" y="10342"/>
                </a:lnTo>
                <a:lnTo>
                  <a:pt x="21194" y="10439"/>
                </a:lnTo>
                <a:lnTo>
                  <a:pt x="21316" y="10585"/>
                </a:lnTo>
                <a:lnTo>
                  <a:pt x="21438" y="10707"/>
                </a:lnTo>
                <a:lnTo>
                  <a:pt x="21511" y="10877"/>
                </a:lnTo>
                <a:lnTo>
                  <a:pt x="21584" y="11023"/>
                </a:lnTo>
                <a:lnTo>
                  <a:pt x="21608" y="11194"/>
                </a:lnTo>
                <a:lnTo>
                  <a:pt x="21632" y="11364"/>
                </a:lnTo>
                <a:lnTo>
                  <a:pt x="21632" y="11534"/>
                </a:lnTo>
                <a:lnTo>
                  <a:pt x="21608" y="11705"/>
                </a:lnTo>
                <a:lnTo>
                  <a:pt x="21559" y="11875"/>
                </a:lnTo>
                <a:lnTo>
                  <a:pt x="21511" y="12021"/>
                </a:lnTo>
                <a:lnTo>
                  <a:pt x="21438" y="12191"/>
                </a:lnTo>
                <a:lnTo>
                  <a:pt x="21340" y="12337"/>
                </a:lnTo>
                <a:lnTo>
                  <a:pt x="21219" y="12483"/>
                </a:lnTo>
                <a:lnTo>
                  <a:pt x="21097" y="12605"/>
                </a:lnTo>
                <a:lnTo>
                  <a:pt x="20951" y="12702"/>
                </a:lnTo>
                <a:lnTo>
                  <a:pt x="20805" y="12800"/>
                </a:lnTo>
                <a:lnTo>
                  <a:pt x="20635" y="12873"/>
                </a:lnTo>
                <a:lnTo>
                  <a:pt x="20489" y="12921"/>
                </a:lnTo>
                <a:lnTo>
                  <a:pt x="20343" y="12970"/>
                </a:lnTo>
                <a:lnTo>
                  <a:pt x="20172" y="12994"/>
                </a:lnTo>
                <a:lnTo>
                  <a:pt x="20026" y="12994"/>
                </a:lnTo>
                <a:lnTo>
                  <a:pt x="19856" y="12970"/>
                </a:lnTo>
                <a:lnTo>
                  <a:pt x="19710" y="12946"/>
                </a:lnTo>
                <a:lnTo>
                  <a:pt x="19540" y="12897"/>
                </a:lnTo>
                <a:lnTo>
                  <a:pt x="19394" y="12848"/>
                </a:lnTo>
                <a:lnTo>
                  <a:pt x="19248" y="12775"/>
                </a:lnTo>
                <a:lnTo>
                  <a:pt x="19126" y="12678"/>
                </a:lnTo>
                <a:lnTo>
                  <a:pt x="18980" y="12581"/>
                </a:lnTo>
                <a:lnTo>
                  <a:pt x="18858" y="12459"/>
                </a:lnTo>
                <a:lnTo>
                  <a:pt x="18761" y="12337"/>
                </a:lnTo>
                <a:lnTo>
                  <a:pt x="18664" y="12216"/>
                </a:lnTo>
                <a:lnTo>
                  <a:pt x="18566" y="12070"/>
                </a:lnTo>
                <a:lnTo>
                  <a:pt x="18493" y="11899"/>
                </a:lnTo>
                <a:lnTo>
                  <a:pt x="18445" y="11729"/>
                </a:lnTo>
                <a:lnTo>
                  <a:pt x="18420" y="11583"/>
                </a:lnTo>
                <a:lnTo>
                  <a:pt x="19783" y="11753"/>
                </a:lnTo>
                <a:lnTo>
                  <a:pt x="19880" y="11753"/>
                </a:lnTo>
                <a:lnTo>
                  <a:pt x="19953" y="11705"/>
                </a:lnTo>
                <a:lnTo>
                  <a:pt x="20002" y="11632"/>
                </a:lnTo>
                <a:lnTo>
                  <a:pt x="20026" y="11534"/>
                </a:lnTo>
                <a:lnTo>
                  <a:pt x="20002" y="11437"/>
                </a:lnTo>
                <a:lnTo>
                  <a:pt x="19953" y="11364"/>
                </a:lnTo>
                <a:lnTo>
                  <a:pt x="19880" y="11291"/>
                </a:lnTo>
                <a:lnTo>
                  <a:pt x="19783" y="11267"/>
                </a:lnTo>
                <a:lnTo>
                  <a:pt x="18420" y="11096"/>
                </a:lnTo>
                <a:lnTo>
                  <a:pt x="18493" y="10804"/>
                </a:lnTo>
                <a:lnTo>
                  <a:pt x="18615" y="10512"/>
                </a:lnTo>
                <a:lnTo>
                  <a:pt x="18883" y="10415"/>
                </a:lnTo>
                <a:lnTo>
                  <a:pt x="19126" y="10293"/>
                </a:lnTo>
                <a:lnTo>
                  <a:pt x="19369" y="10172"/>
                </a:lnTo>
                <a:lnTo>
                  <a:pt x="19637" y="10074"/>
                </a:lnTo>
                <a:lnTo>
                  <a:pt x="19832" y="10050"/>
                </a:lnTo>
                <a:lnTo>
                  <a:pt x="20002" y="10026"/>
                </a:lnTo>
                <a:close/>
                <a:moveTo>
                  <a:pt x="11048" y="6838"/>
                </a:moveTo>
                <a:lnTo>
                  <a:pt x="11267" y="6863"/>
                </a:lnTo>
                <a:lnTo>
                  <a:pt x="11510" y="6887"/>
                </a:lnTo>
                <a:lnTo>
                  <a:pt x="11729" y="6936"/>
                </a:lnTo>
                <a:lnTo>
                  <a:pt x="11559" y="6960"/>
                </a:lnTo>
                <a:lnTo>
                  <a:pt x="11364" y="7009"/>
                </a:lnTo>
                <a:lnTo>
                  <a:pt x="11169" y="7057"/>
                </a:lnTo>
                <a:lnTo>
                  <a:pt x="10975" y="7155"/>
                </a:lnTo>
                <a:lnTo>
                  <a:pt x="10902" y="7228"/>
                </a:lnTo>
                <a:lnTo>
                  <a:pt x="10853" y="7301"/>
                </a:lnTo>
                <a:lnTo>
                  <a:pt x="10853" y="7325"/>
                </a:lnTo>
                <a:lnTo>
                  <a:pt x="10950" y="7349"/>
                </a:lnTo>
                <a:lnTo>
                  <a:pt x="11048" y="7374"/>
                </a:lnTo>
                <a:lnTo>
                  <a:pt x="11242" y="7349"/>
                </a:lnTo>
                <a:lnTo>
                  <a:pt x="11632" y="7252"/>
                </a:lnTo>
                <a:lnTo>
                  <a:pt x="11972" y="7203"/>
                </a:lnTo>
                <a:lnTo>
                  <a:pt x="12167" y="7179"/>
                </a:lnTo>
                <a:lnTo>
                  <a:pt x="12313" y="7106"/>
                </a:lnTo>
                <a:lnTo>
                  <a:pt x="12532" y="7203"/>
                </a:lnTo>
                <a:lnTo>
                  <a:pt x="12727" y="7325"/>
                </a:lnTo>
                <a:lnTo>
                  <a:pt x="12921" y="7447"/>
                </a:lnTo>
                <a:lnTo>
                  <a:pt x="13116" y="7568"/>
                </a:lnTo>
                <a:lnTo>
                  <a:pt x="13286" y="7714"/>
                </a:lnTo>
                <a:lnTo>
                  <a:pt x="13457" y="7885"/>
                </a:lnTo>
                <a:lnTo>
                  <a:pt x="13627" y="8055"/>
                </a:lnTo>
                <a:lnTo>
                  <a:pt x="13773" y="8250"/>
                </a:lnTo>
                <a:lnTo>
                  <a:pt x="13530" y="8225"/>
                </a:lnTo>
                <a:lnTo>
                  <a:pt x="13311" y="8225"/>
                </a:lnTo>
                <a:lnTo>
                  <a:pt x="12848" y="8274"/>
                </a:lnTo>
                <a:lnTo>
                  <a:pt x="12459" y="8347"/>
                </a:lnTo>
                <a:lnTo>
                  <a:pt x="12070" y="8420"/>
                </a:lnTo>
                <a:lnTo>
                  <a:pt x="11705" y="8566"/>
                </a:lnTo>
                <a:lnTo>
                  <a:pt x="11534" y="8663"/>
                </a:lnTo>
                <a:lnTo>
                  <a:pt x="11364" y="8761"/>
                </a:lnTo>
                <a:lnTo>
                  <a:pt x="11340" y="8785"/>
                </a:lnTo>
                <a:lnTo>
                  <a:pt x="11340" y="8834"/>
                </a:lnTo>
                <a:lnTo>
                  <a:pt x="11364" y="8858"/>
                </a:lnTo>
                <a:lnTo>
                  <a:pt x="11388" y="8882"/>
                </a:lnTo>
                <a:lnTo>
                  <a:pt x="11753" y="8834"/>
                </a:lnTo>
                <a:lnTo>
                  <a:pt x="12118" y="8761"/>
                </a:lnTo>
                <a:lnTo>
                  <a:pt x="12483" y="8688"/>
                </a:lnTo>
                <a:lnTo>
                  <a:pt x="12848" y="8663"/>
                </a:lnTo>
                <a:lnTo>
                  <a:pt x="13432" y="8663"/>
                </a:lnTo>
                <a:lnTo>
                  <a:pt x="13749" y="8688"/>
                </a:lnTo>
                <a:lnTo>
                  <a:pt x="13895" y="8663"/>
                </a:lnTo>
                <a:lnTo>
                  <a:pt x="14016" y="8663"/>
                </a:lnTo>
                <a:lnTo>
                  <a:pt x="14187" y="9028"/>
                </a:lnTo>
                <a:lnTo>
                  <a:pt x="13773" y="9053"/>
                </a:lnTo>
                <a:lnTo>
                  <a:pt x="13359" y="9101"/>
                </a:lnTo>
                <a:lnTo>
                  <a:pt x="12994" y="9150"/>
                </a:lnTo>
                <a:lnTo>
                  <a:pt x="12605" y="9199"/>
                </a:lnTo>
                <a:lnTo>
                  <a:pt x="12240" y="9296"/>
                </a:lnTo>
                <a:lnTo>
                  <a:pt x="12070" y="9369"/>
                </a:lnTo>
                <a:lnTo>
                  <a:pt x="11899" y="9466"/>
                </a:lnTo>
                <a:lnTo>
                  <a:pt x="11875" y="9490"/>
                </a:lnTo>
                <a:lnTo>
                  <a:pt x="11875" y="9539"/>
                </a:lnTo>
                <a:lnTo>
                  <a:pt x="11899" y="9563"/>
                </a:lnTo>
                <a:lnTo>
                  <a:pt x="11948" y="9588"/>
                </a:lnTo>
                <a:lnTo>
                  <a:pt x="12337" y="9588"/>
                </a:lnTo>
                <a:lnTo>
                  <a:pt x="12751" y="9539"/>
                </a:lnTo>
                <a:lnTo>
                  <a:pt x="13140" y="9466"/>
                </a:lnTo>
                <a:lnTo>
                  <a:pt x="13530" y="9417"/>
                </a:lnTo>
                <a:lnTo>
                  <a:pt x="13919" y="9417"/>
                </a:lnTo>
                <a:lnTo>
                  <a:pt x="14333" y="9393"/>
                </a:lnTo>
                <a:lnTo>
                  <a:pt x="14381" y="9661"/>
                </a:lnTo>
                <a:lnTo>
                  <a:pt x="14406" y="9904"/>
                </a:lnTo>
                <a:lnTo>
                  <a:pt x="14138" y="9831"/>
                </a:lnTo>
                <a:lnTo>
                  <a:pt x="13870" y="9782"/>
                </a:lnTo>
                <a:lnTo>
                  <a:pt x="13578" y="9782"/>
                </a:lnTo>
                <a:lnTo>
                  <a:pt x="13286" y="9807"/>
                </a:lnTo>
                <a:lnTo>
                  <a:pt x="12994" y="9855"/>
                </a:lnTo>
                <a:lnTo>
                  <a:pt x="12727" y="9904"/>
                </a:lnTo>
                <a:lnTo>
                  <a:pt x="12459" y="10001"/>
                </a:lnTo>
                <a:lnTo>
                  <a:pt x="12216" y="10099"/>
                </a:lnTo>
                <a:lnTo>
                  <a:pt x="12191" y="10123"/>
                </a:lnTo>
                <a:lnTo>
                  <a:pt x="12191" y="10172"/>
                </a:lnTo>
                <a:lnTo>
                  <a:pt x="12216" y="10196"/>
                </a:lnTo>
                <a:lnTo>
                  <a:pt x="12240" y="10220"/>
                </a:lnTo>
                <a:lnTo>
                  <a:pt x="12848" y="10196"/>
                </a:lnTo>
                <a:lnTo>
                  <a:pt x="13457" y="10196"/>
                </a:lnTo>
                <a:lnTo>
                  <a:pt x="13943" y="10220"/>
                </a:lnTo>
                <a:lnTo>
                  <a:pt x="14430" y="10220"/>
                </a:lnTo>
                <a:lnTo>
                  <a:pt x="14430" y="10464"/>
                </a:lnTo>
                <a:lnTo>
                  <a:pt x="14406" y="10707"/>
                </a:lnTo>
                <a:lnTo>
                  <a:pt x="14187" y="10634"/>
                </a:lnTo>
                <a:lnTo>
                  <a:pt x="13968" y="10610"/>
                </a:lnTo>
                <a:lnTo>
                  <a:pt x="13505" y="10561"/>
                </a:lnTo>
                <a:lnTo>
                  <a:pt x="13189" y="10512"/>
                </a:lnTo>
                <a:lnTo>
                  <a:pt x="12824" y="10464"/>
                </a:lnTo>
                <a:lnTo>
                  <a:pt x="12654" y="10464"/>
                </a:lnTo>
                <a:lnTo>
                  <a:pt x="12483" y="10488"/>
                </a:lnTo>
                <a:lnTo>
                  <a:pt x="12337" y="10537"/>
                </a:lnTo>
                <a:lnTo>
                  <a:pt x="12191" y="10610"/>
                </a:lnTo>
                <a:lnTo>
                  <a:pt x="12191" y="10634"/>
                </a:lnTo>
                <a:lnTo>
                  <a:pt x="12313" y="10731"/>
                </a:lnTo>
                <a:lnTo>
                  <a:pt x="12459" y="10804"/>
                </a:lnTo>
                <a:lnTo>
                  <a:pt x="12629" y="10853"/>
                </a:lnTo>
                <a:lnTo>
                  <a:pt x="12775" y="10877"/>
                </a:lnTo>
                <a:lnTo>
                  <a:pt x="13140" y="10926"/>
                </a:lnTo>
                <a:lnTo>
                  <a:pt x="13457" y="10950"/>
                </a:lnTo>
                <a:lnTo>
                  <a:pt x="13870" y="11048"/>
                </a:lnTo>
                <a:lnTo>
                  <a:pt x="14114" y="11072"/>
                </a:lnTo>
                <a:lnTo>
                  <a:pt x="14333" y="11072"/>
                </a:lnTo>
                <a:lnTo>
                  <a:pt x="14235" y="11340"/>
                </a:lnTo>
                <a:lnTo>
                  <a:pt x="14138" y="11607"/>
                </a:lnTo>
                <a:lnTo>
                  <a:pt x="14016" y="11851"/>
                </a:lnTo>
                <a:lnTo>
                  <a:pt x="13870" y="12094"/>
                </a:lnTo>
                <a:lnTo>
                  <a:pt x="13846" y="11997"/>
                </a:lnTo>
                <a:lnTo>
                  <a:pt x="13797" y="11899"/>
                </a:lnTo>
                <a:lnTo>
                  <a:pt x="13724" y="11826"/>
                </a:lnTo>
                <a:lnTo>
                  <a:pt x="13627" y="11778"/>
                </a:lnTo>
                <a:lnTo>
                  <a:pt x="13432" y="11680"/>
                </a:lnTo>
                <a:lnTo>
                  <a:pt x="13238" y="11607"/>
                </a:lnTo>
                <a:lnTo>
                  <a:pt x="12946" y="11534"/>
                </a:lnTo>
                <a:lnTo>
                  <a:pt x="12654" y="11486"/>
                </a:lnTo>
                <a:lnTo>
                  <a:pt x="12362" y="11486"/>
                </a:lnTo>
                <a:lnTo>
                  <a:pt x="12070" y="11510"/>
                </a:lnTo>
                <a:lnTo>
                  <a:pt x="12045" y="11534"/>
                </a:lnTo>
                <a:lnTo>
                  <a:pt x="12045" y="11559"/>
                </a:lnTo>
                <a:lnTo>
                  <a:pt x="12045" y="11607"/>
                </a:lnTo>
                <a:lnTo>
                  <a:pt x="12070" y="11632"/>
                </a:lnTo>
                <a:lnTo>
                  <a:pt x="12678" y="11826"/>
                </a:lnTo>
                <a:lnTo>
                  <a:pt x="12970" y="11948"/>
                </a:lnTo>
                <a:lnTo>
                  <a:pt x="13262" y="12070"/>
                </a:lnTo>
                <a:lnTo>
                  <a:pt x="13481" y="12191"/>
                </a:lnTo>
                <a:lnTo>
                  <a:pt x="13627" y="12240"/>
                </a:lnTo>
                <a:lnTo>
                  <a:pt x="13749" y="12240"/>
                </a:lnTo>
                <a:lnTo>
                  <a:pt x="13505" y="12556"/>
                </a:lnTo>
                <a:lnTo>
                  <a:pt x="13189" y="12362"/>
                </a:lnTo>
                <a:lnTo>
                  <a:pt x="12605" y="12021"/>
                </a:lnTo>
                <a:lnTo>
                  <a:pt x="12289" y="11899"/>
                </a:lnTo>
                <a:lnTo>
                  <a:pt x="12143" y="11851"/>
                </a:lnTo>
                <a:lnTo>
                  <a:pt x="11972" y="11802"/>
                </a:lnTo>
                <a:lnTo>
                  <a:pt x="11924" y="11802"/>
                </a:lnTo>
                <a:lnTo>
                  <a:pt x="11899" y="11826"/>
                </a:lnTo>
                <a:lnTo>
                  <a:pt x="11875" y="11875"/>
                </a:lnTo>
                <a:lnTo>
                  <a:pt x="11899" y="11924"/>
                </a:lnTo>
                <a:lnTo>
                  <a:pt x="12070" y="12118"/>
                </a:lnTo>
                <a:lnTo>
                  <a:pt x="12264" y="12289"/>
                </a:lnTo>
                <a:lnTo>
                  <a:pt x="12483" y="12435"/>
                </a:lnTo>
                <a:lnTo>
                  <a:pt x="12727" y="12581"/>
                </a:lnTo>
                <a:lnTo>
                  <a:pt x="13140" y="12873"/>
                </a:lnTo>
                <a:lnTo>
                  <a:pt x="12800" y="13116"/>
                </a:lnTo>
                <a:lnTo>
                  <a:pt x="12629" y="12946"/>
                </a:lnTo>
                <a:lnTo>
                  <a:pt x="12435" y="12800"/>
                </a:lnTo>
                <a:lnTo>
                  <a:pt x="12289" y="12702"/>
                </a:lnTo>
                <a:lnTo>
                  <a:pt x="12143" y="12605"/>
                </a:lnTo>
                <a:lnTo>
                  <a:pt x="12045" y="12581"/>
                </a:lnTo>
                <a:lnTo>
                  <a:pt x="11972" y="12556"/>
                </a:lnTo>
                <a:lnTo>
                  <a:pt x="11875" y="12556"/>
                </a:lnTo>
                <a:lnTo>
                  <a:pt x="11802" y="12581"/>
                </a:lnTo>
                <a:lnTo>
                  <a:pt x="11753" y="12629"/>
                </a:lnTo>
                <a:lnTo>
                  <a:pt x="11753" y="12678"/>
                </a:lnTo>
                <a:lnTo>
                  <a:pt x="11802" y="12824"/>
                </a:lnTo>
                <a:lnTo>
                  <a:pt x="11875" y="12921"/>
                </a:lnTo>
                <a:lnTo>
                  <a:pt x="12118" y="13116"/>
                </a:lnTo>
                <a:lnTo>
                  <a:pt x="12240" y="13238"/>
                </a:lnTo>
                <a:lnTo>
                  <a:pt x="12362" y="13359"/>
                </a:lnTo>
                <a:lnTo>
                  <a:pt x="11997" y="13505"/>
                </a:lnTo>
                <a:lnTo>
                  <a:pt x="11826" y="13554"/>
                </a:lnTo>
                <a:lnTo>
                  <a:pt x="11680" y="13384"/>
                </a:lnTo>
                <a:lnTo>
                  <a:pt x="11510" y="13213"/>
                </a:lnTo>
                <a:lnTo>
                  <a:pt x="11315" y="13067"/>
                </a:lnTo>
                <a:lnTo>
                  <a:pt x="11121" y="12946"/>
                </a:lnTo>
                <a:lnTo>
                  <a:pt x="11072" y="12946"/>
                </a:lnTo>
                <a:lnTo>
                  <a:pt x="11023" y="12970"/>
                </a:lnTo>
                <a:lnTo>
                  <a:pt x="10999" y="12994"/>
                </a:lnTo>
                <a:lnTo>
                  <a:pt x="10999" y="13043"/>
                </a:lnTo>
                <a:lnTo>
                  <a:pt x="11072" y="13213"/>
                </a:lnTo>
                <a:lnTo>
                  <a:pt x="11145" y="13359"/>
                </a:lnTo>
                <a:lnTo>
                  <a:pt x="11364" y="13651"/>
                </a:lnTo>
                <a:lnTo>
                  <a:pt x="11169" y="13651"/>
                </a:lnTo>
                <a:lnTo>
                  <a:pt x="11072" y="13481"/>
                </a:lnTo>
                <a:lnTo>
                  <a:pt x="10999" y="13286"/>
                </a:lnTo>
                <a:lnTo>
                  <a:pt x="10950" y="13213"/>
                </a:lnTo>
                <a:lnTo>
                  <a:pt x="10877" y="13165"/>
                </a:lnTo>
                <a:lnTo>
                  <a:pt x="10780" y="13116"/>
                </a:lnTo>
                <a:lnTo>
                  <a:pt x="10731" y="13116"/>
                </a:lnTo>
                <a:lnTo>
                  <a:pt x="10707" y="13140"/>
                </a:lnTo>
                <a:lnTo>
                  <a:pt x="10658" y="13213"/>
                </a:lnTo>
                <a:lnTo>
                  <a:pt x="10634" y="13311"/>
                </a:lnTo>
                <a:lnTo>
                  <a:pt x="10634" y="13408"/>
                </a:lnTo>
                <a:lnTo>
                  <a:pt x="10658" y="13481"/>
                </a:lnTo>
                <a:lnTo>
                  <a:pt x="10683" y="13627"/>
                </a:lnTo>
                <a:lnTo>
                  <a:pt x="10415" y="13603"/>
                </a:lnTo>
                <a:lnTo>
                  <a:pt x="10172" y="13530"/>
                </a:lnTo>
                <a:lnTo>
                  <a:pt x="9904" y="13457"/>
                </a:lnTo>
                <a:lnTo>
                  <a:pt x="9661" y="13359"/>
                </a:lnTo>
                <a:lnTo>
                  <a:pt x="9442" y="13238"/>
                </a:lnTo>
                <a:lnTo>
                  <a:pt x="9198" y="13092"/>
                </a:lnTo>
                <a:lnTo>
                  <a:pt x="8979" y="12946"/>
                </a:lnTo>
                <a:lnTo>
                  <a:pt x="8785" y="12775"/>
                </a:lnTo>
                <a:lnTo>
                  <a:pt x="8590" y="12581"/>
                </a:lnTo>
                <a:lnTo>
                  <a:pt x="8420" y="12386"/>
                </a:lnTo>
                <a:lnTo>
                  <a:pt x="8249" y="12167"/>
                </a:lnTo>
                <a:lnTo>
                  <a:pt x="8103" y="11948"/>
                </a:lnTo>
                <a:lnTo>
                  <a:pt x="7957" y="11705"/>
                </a:lnTo>
                <a:lnTo>
                  <a:pt x="7836" y="11461"/>
                </a:lnTo>
                <a:lnTo>
                  <a:pt x="7738" y="11218"/>
                </a:lnTo>
                <a:lnTo>
                  <a:pt x="7665" y="10950"/>
                </a:lnTo>
                <a:lnTo>
                  <a:pt x="7592" y="10610"/>
                </a:lnTo>
                <a:lnTo>
                  <a:pt x="7568" y="10245"/>
                </a:lnTo>
                <a:lnTo>
                  <a:pt x="7568" y="9880"/>
                </a:lnTo>
                <a:lnTo>
                  <a:pt x="7617" y="9539"/>
                </a:lnTo>
                <a:lnTo>
                  <a:pt x="7714" y="9174"/>
                </a:lnTo>
                <a:lnTo>
                  <a:pt x="7811" y="8834"/>
                </a:lnTo>
                <a:lnTo>
                  <a:pt x="7957" y="8517"/>
                </a:lnTo>
                <a:lnTo>
                  <a:pt x="8152" y="8201"/>
                </a:lnTo>
                <a:lnTo>
                  <a:pt x="8274" y="8006"/>
                </a:lnTo>
                <a:lnTo>
                  <a:pt x="8444" y="7812"/>
                </a:lnTo>
                <a:lnTo>
                  <a:pt x="8590" y="7641"/>
                </a:lnTo>
                <a:lnTo>
                  <a:pt x="8785" y="7471"/>
                </a:lnTo>
                <a:lnTo>
                  <a:pt x="9150" y="7179"/>
                </a:lnTo>
                <a:lnTo>
                  <a:pt x="9539" y="6936"/>
                </a:lnTo>
                <a:lnTo>
                  <a:pt x="9588" y="6984"/>
                </a:lnTo>
                <a:lnTo>
                  <a:pt x="9661" y="7033"/>
                </a:lnTo>
                <a:lnTo>
                  <a:pt x="9758" y="7057"/>
                </a:lnTo>
                <a:lnTo>
                  <a:pt x="9855" y="7033"/>
                </a:lnTo>
                <a:lnTo>
                  <a:pt x="10074" y="6960"/>
                </a:lnTo>
                <a:lnTo>
                  <a:pt x="10318" y="6911"/>
                </a:lnTo>
                <a:lnTo>
                  <a:pt x="10561" y="6863"/>
                </a:lnTo>
                <a:lnTo>
                  <a:pt x="10804" y="6863"/>
                </a:lnTo>
                <a:lnTo>
                  <a:pt x="11048" y="6838"/>
                </a:lnTo>
                <a:close/>
                <a:moveTo>
                  <a:pt x="2166" y="12410"/>
                </a:moveTo>
                <a:lnTo>
                  <a:pt x="2385" y="12435"/>
                </a:lnTo>
                <a:lnTo>
                  <a:pt x="2556" y="12483"/>
                </a:lnTo>
                <a:lnTo>
                  <a:pt x="2726" y="12605"/>
                </a:lnTo>
                <a:lnTo>
                  <a:pt x="2872" y="12727"/>
                </a:lnTo>
                <a:lnTo>
                  <a:pt x="3018" y="12897"/>
                </a:lnTo>
                <a:lnTo>
                  <a:pt x="3140" y="13092"/>
                </a:lnTo>
                <a:lnTo>
                  <a:pt x="2312" y="13530"/>
                </a:lnTo>
                <a:lnTo>
                  <a:pt x="2166" y="13603"/>
                </a:lnTo>
                <a:lnTo>
                  <a:pt x="1947" y="13773"/>
                </a:lnTo>
                <a:lnTo>
                  <a:pt x="1826" y="13846"/>
                </a:lnTo>
                <a:lnTo>
                  <a:pt x="1753" y="13943"/>
                </a:lnTo>
                <a:lnTo>
                  <a:pt x="1728" y="14041"/>
                </a:lnTo>
                <a:lnTo>
                  <a:pt x="1753" y="14065"/>
                </a:lnTo>
                <a:lnTo>
                  <a:pt x="1777" y="14089"/>
                </a:lnTo>
                <a:lnTo>
                  <a:pt x="1899" y="14162"/>
                </a:lnTo>
                <a:lnTo>
                  <a:pt x="2045" y="14162"/>
                </a:lnTo>
                <a:lnTo>
                  <a:pt x="2191" y="14114"/>
                </a:lnTo>
                <a:lnTo>
                  <a:pt x="2337" y="14065"/>
                </a:lnTo>
                <a:lnTo>
                  <a:pt x="2629" y="13919"/>
                </a:lnTo>
                <a:lnTo>
                  <a:pt x="2872" y="13773"/>
                </a:lnTo>
                <a:lnTo>
                  <a:pt x="3334" y="13530"/>
                </a:lnTo>
                <a:lnTo>
                  <a:pt x="3407" y="13895"/>
                </a:lnTo>
                <a:lnTo>
                  <a:pt x="3432" y="14235"/>
                </a:lnTo>
                <a:lnTo>
                  <a:pt x="3407" y="14381"/>
                </a:lnTo>
                <a:lnTo>
                  <a:pt x="3383" y="14552"/>
                </a:lnTo>
                <a:lnTo>
                  <a:pt x="3334" y="14698"/>
                </a:lnTo>
                <a:lnTo>
                  <a:pt x="3261" y="14819"/>
                </a:lnTo>
                <a:lnTo>
                  <a:pt x="3188" y="14941"/>
                </a:lnTo>
                <a:lnTo>
                  <a:pt x="3067" y="15063"/>
                </a:lnTo>
                <a:lnTo>
                  <a:pt x="2969" y="15160"/>
                </a:lnTo>
                <a:lnTo>
                  <a:pt x="2848" y="15233"/>
                </a:lnTo>
                <a:lnTo>
                  <a:pt x="2702" y="15330"/>
                </a:lnTo>
                <a:lnTo>
                  <a:pt x="2580" y="15379"/>
                </a:lnTo>
                <a:lnTo>
                  <a:pt x="2288" y="15476"/>
                </a:lnTo>
                <a:lnTo>
                  <a:pt x="2118" y="15476"/>
                </a:lnTo>
                <a:lnTo>
                  <a:pt x="1972" y="15501"/>
                </a:lnTo>
                <a:lnTo>
                  <a:pt x="1826" y="15476"/>
                </a:lnTo>
                <a:lnTo>
                  <a:pt x="1655" y="15452"/>
                </a:lnTo>
                <a:lnTo>
                  <a:pt x="1509" y="15403"/>
                </a:lnTo>
                <a:lnTo>
                  <a:pt x="1363" y="15355"/>
                </a:lnTo>
                <a:lnTo>
                  <a:pt x="1242" y="15282"/>
                </a:lnTo>
                <a:lnTo>
                  <a:pt x="1120" y="15184"/>
                </a:lnTo>
                <a:lnTo>
                  <a:pt x="1023" y="15087"/>
                </a:lnTo>
                <a:lnTo>
                  <a:pt x="925" y="14965"/>
                </a:lnTo>
                <a:lnTo>
                  <a:pt x="779" y="14722"/>
                </a:lnTo>
                <a:lnTo>
                  <a:pt x="658" y="14430"/>
                </a:lnTo>
                <a:lnTo>
                  <a:pt x="609" y="14138"/>
                </a:lnTo>
                <a:lnTo>
                  <a:pt x="609" y="13822"/>
                </a:lnTo>
                <a:lnTo>
                  <a:pt x="658" y="13530"/>
                </a:lnTo>
                <a:lnTo>
                  <a:pt x="706" y="13384"/>
                </a:lnTo>
                <a:lnTo>
                  <a:pt x="779" y="13238"/>
                </a:lnTo>
                <a:lnTo>
                  <a:pt x="852" y="13092"/>
                </a:lnTo>
                <a:lnTo>
                  <a:pt x="950" y="12970"/>
                </a:lnTo>
                <a:lnTo>
                  <a:pt x="1193" y="12727"/>
                </a:lnTo>
                <a:lnTo>
                  <a:pt x="1436" y="12532"/>
                </a:lnTo>
                <a:lnTo>
                  <a:pt x="1509" y="12581"/>
                </a:lnTo>
                <a:lnTo>
                  <a:pt x="1582" y="12605"/>
                </a:lnTo>
                <a:lnTo>
                  <a:pt x="1655" y="12605"/>
                </a:lnTo>
                <a:lnTo>
                  <a:pt x="1728" y="12581"/>
                </a:lnTo>
                <a:lnTo>
                  <a:pt x="1972" y="12459"/>
                </a:lnTo>
                <a:lnTo>
                  <a:pt x="2166" y="12410"/>
                </a:lnTo>
                <a:close/>
                <a:moveTo>
                  <a:pt x="10950" y="17496"/>
                </a:moveTo>
                <a:lnTo>
                  <a:pt x="11194" y="17569"/>
                </a:lnTo>
                <a:lnTo>
                  <a:pt x="11413" y="17666"/>
                </a:lnTo>
                <a:lnTo>
                  <a:pt x="11632" y="17812"/>
                </a:lnTo>
                <a:lnTo>
                  <a:pt x="11802" y="17958"/>
                </a:lnTo>
                <a:lnTo>
                  <a:pt x="11948" y="18153"/>
                </a:lnTo>
                <a:lnTo>
                  <a:pt x="12094" y="18372"/>
                </a:lnTo>
                <a:lnTo>
                  <a:pt x="12167" y="18615"/>
                </a:lnTo>
                <a:lnTo>
                  <a:pt x="12240" y="18883"/>
                </a:lnTo>
                <a:lnTo>
                  <a:pt x="12240" y="19077"/>
                </a:lnTo>
                <a:lnTo>
                  <a:pt x="12240" y="19248"/>
                </a:lnTo>
                <a:lnTo>
                  <a:pt x="12216" y="19418"/>
                </a:lnTo>
                <a:lnTo>
                  <a:pt x="12167" y="19588"/>
                </a:lnTo>
                <a:lnTo>
                  <a:pt x="12094" y="19734"/>
                </a:lnTo>
                <a:lnTo>
                  <a:pt x="12021" y="19880"/>
                </a:lnTo>
                <a:lnTo>
                  <a:pt x="11924" y="20002"/>
                </a:lnTo>
                <a:lnTo>
                  <a:pt x="11826" y="20124"/>
                </a:lnTo>
                <a:lnTo>
                  <a:pt x="11705" y="20245"/>
                </a:lnTo>
                <a:lnTo>
                  <a:pt x="11559" y="20343"/>
                </a:lnTo>
                <a:lnTo>
                  <a:pt x="11413" y="20416"/>
                </a:lnTo>
                <a:lnTo>
                  <a:pt x="11267" y="20489"/>
                </a:lnTo>
                <a:lnTo>
                  <a:pt x="11121" y="20562"/>
                </a:lnTo>
                <a:lnTo>
                  <a:pt x="10950" y="20610"/>
                </a:lnTo>
                <a:lnTo>
                  <a:pt x="10780" y="20635"/>
                </a:lnTo>
                <a:lnTo>
                  <a:pt x="10610" y="20659"/>
                </a:lnTo>
                <a:lnTo>
                  <a:pt x="10439" y="20635"/>
                </a:lnTo>
                <a:lnTo>
                  <a:pt x="10293" y="20610"/>
                </a:lnTo>
                <a:lnTo>
                  <a:pt x="10147" y="20586"/>
                </a:lnTo>
                <a:lnTo>
                  <a:pt x="10001" y="20513"/>
                </a:lnTo>
                <a:lnTo>
                  <a:pt x="9855" y="20464"/>
                </a:lnTo>
                <a:lnTo>
                  <a:pt x="9734" y="20367"/>
                </a:lnTo>
                <a:lnTo>
                  <a:pt x="9612" y="20270"/>
                </a:lnTo>
                <a:lnTo>
                  <a:pt x="9515" y="20148"/>
                </a:lnTo>
                <a:lnTo>
                  <a:pt x="9320" y="19905"/>
                </a:lnTo>
                <a:lnTo>
                  <a:pt x="9198" y="19637"/>
                </a:lnTo>
                <a:lnTo>
                  <a:pt x="9101" y="19345"/>
                </a:lnTo>
                <a:lnTo>
                  <a:pt x="9101" y="19175"/>
                </a:lnTo>
                <a:lnTo>
                  <a:pt x="9077" y="19029"/>
                </a:lnTo>
                <a:lnTo>
                  <a:pt x="9101" y="18883"/>
                </a:lnTo>
                <a:lnTo>
                  <a:pt x="9125" y="18712"/>
                </a:lnTo>
                <a:lnTo>
                  <a:pt x="9174" y="18566"/>
                </a:lnTo>
                <a:lnTo>
                  <a:pt x="9247" y="18420"/>
                </a:lnTo>
                <a:lnTo>
                  <a:pt x="9417" y="18177"/>
                </a:lnTo>
                <a:lnTo>
                  <a:pt x="9612" y="17934"/>
                </a:lnTo>
                <a:lnTo>
                  <a:pt x="9782" y="17812"/>
                </a:lnTo>
                <a:lnTo>
                  <a:pt x="9953" y="17690"/>
                </a:lnTo>
                <a:lnTo>
                  <a:pt x="10147" y="17617"/>
                </a:lnTo>
                <a:lnTo>
                  <a:pt x="10342" y="17544"/>
                </a:lnTo>
                <a:lnTo>
                  <a:pt x="10342" y="17544"/>
                </a:lnTo>
                <a:lnTo>
                  <a:pt x="10318" y="18323"/>
                </a:lnTo>
                <a:lnTo>
                  <a:pt x="10342" y="18688"/>
                </a:lnTo>
                <a:lnTo>
                  <a:pt x="10342" y="18883"/>
                </a:lnTo>
                <a:lnTo>
                  <a:pt x="10391" y="19053"/>
                </a:lnTo>
                <a:lnTo>
                  <a:pt x="10439" y="19150"/>
                </a:lnTo>
                <a:lnTo>
                  <a:pt x="10488" y="19199"/>
                </a:lnTo>
                <a:lnTo>
                  <a:pt x="10561" y="19223"/>
                </a:lnTo>
                <a:lnTo>
                  <a:pt x="10707" y="19223"/>
                </a:lnTo>
                <a:lnTo>
                  <a:pt x="10756" y="19199"/>
                </a:lnTo>
                <a:lnTo>
                  <a:pt x="10829" y="19150"/>
                </a:lnTo>
                <a:lnTo>
                  <a:pt x="10853" y="19053"/>
                </a:lnTo>
                <a:lnTo>
                  <a:pt x="10926" y="18688"/>
                </a:lnTo>
                <a:lnTo>
                  <a:pt x="10950" y="18299"/>
                </a:lnTo>
                <a:lnTo>
                  <a:pt x="10950" y="17885"/>
                </a:lnTo>
                <a:lnTo>
                  <a:pt x="10950" y="17496"/>
                </a:lnTo>
                <a:close/>
                <a:moveTo>
                  <a:pt x="17861" y="1"/>
                </a:moveTo>
                <a:lnTo>
                  <a:pt x="17715" y="25"/>
                </a:lnTo>
                <a:lnTo>
                  <a:pt x="17447" y="98"/>
                </a:lnTo>
                <a:lnTo>
                  <a:pt x="17204" y="171"/>
                </a:lnTo>
                <a:lnTo>
                  <a:pt x="17009" y="293"/>
                </a:lnTo>
                <a:lnTo>
                  <a:pt x="16839" y="415"/>
                </a:lnTo>
                <a:lnTo>
                  <a:pt x="16668" y="585"/>
                </a:lnTo>
                <a:lnTo>
                  <a:pt x="16522" y="755"/>
                </a:lnTo>
                <a:lnTo>
                  <a:pt x="16401" y="950"/>
                </a:lnTo>
                <a:lnTo>
                  <a:pt x="16303" y="1145"/>
                </a:lnTo>
                <a:lnTo>
                  <a:pt x="16230" y="1363"/>
                </a:lnTo>
                <a:lnTo>
                  <a:pt x="16157" y="1558"/>
                </a:lnTo>
                <a:lnTo>
                  <a:pt x="16109" y="1801"/>
                </a:lnTo>
                <a:lnTo>
                  <a:pt x="16084" y="2020"/>
                </a:lnTo>
                <a:lnTo>
                  <a:pt x="16084" y="2239"/>
                </a:lnTo>
                <a:lnTo>
                  <a:pt x="16109" y="2483"/>
                </a:lnTo>
                <a:lnTo>
                  <a:pt x="16157" y="2702"/>
                </a:lnTo>
                <a:lnTo>
                  <a:pt x="16206" y="2921"/>
                </a:lnTo>
                <a:lnTo>
                  <a:pt x="16352" y="3334"/>
                </a:lnTo>
                <a:lnTo>
                  <a:pt x="16449" y="3578"/>
                </a:lnTo>
                <a:lnTo>
                  <a:pt x="16571" y="3821"/>
                </a:lnTo>
                <a:lnTo>
                  <a:pt x="16206" y="4259"/>
                </a:lnTo>
                <a:lnTo>
                  <a:pt x="15792" y="4697"/>
                </a:lnTo>
                <a:lnTo>
                  <a:pt x="15062" y="5378"/>
                </a:lnTo>
                <a:lnTo>
                  <a:pt x="14308" y="6060"/>
                </a:lnTo>
                <a:lnTo>
                  <a:pt x="13773" y="6522"/>
                </a:lnTo>
                <a:lnTo>
                  <a:pt x="13651" y="6644"/>
                </a:lnTo>
                <a:lnTo>
                  <a:pt x="13530" y="6765"/>
                </a:lnTo>
                <a:lnTo>
                  <a:pt x="13432" y="6911"/>
                </a:lnTo>
                <a:lnTo>
                  <a:pt x="13384" y="7057"/>
                </a:lnTo>
                <a:lnTo>
                  <a:pt x="13043" y="6838"/>
                </a:lnTo>
                <a:lnTo>
                  <a:pt x="12678" y="6644"/>
                </a:lnTo>
                <a:lnTo>
                  <a:pt x="12289" y="6498"/>
                </a:lnTo>
                <a:lnTo>
                  <a:pt x="11899" y="6400"/>
                </a:lnTo>
                <a:lnTo>
                  <a:pt x="11510" y="6303"/>
                </a:lnTo>
                <a:lnTo>
                  <a:pt x="11096" y="6279"/>
                </a:lnTo>
                <a:lnTo>
                  <a:pt x="10683" y="6279"/>
                </a:lnTo>
                <a:lnTo>
                  <a:pt x="10269" y="6327"/>
                </a:lnTo>
                <a:lnTo>
                  <a:pt x="10245" y="6303"/>
                </a:lnTo>
                <a:lnTo>
                  <a:pt x="9977" y="6303"/>
                </a:lnTo>
                <a:lnTo>
                  <a:pt x="9758" y="6352"/>
                </a:lnTo>
                <a:lnTo>
                  <a:pt x="9563" y="6400"/>
                </a:lnTo>
                <a:lnTo>
                  <a:pt x="9369" y="6473"/>
                </a:lnTo>
                <a:lnTo>
                  <a:pt x="9174" y="6546"/>
                </a:lnTo>
                <a:lnTo>
                  <a:pt x="8979" y="6668"/>
                </a:lnTo>
                <a:lnTo>
                  <a:pt x="8639" y="6911"/>
                </a:lnTo>
                <a:lnTo>
                  <a:pt x="8468" y="6668"/>
                </a:lnTo>
                <a:lnTo>
                  <a:pt x="8274" y="6425"/>
                </a:lnTo>
                <a:lnTo>
                  <a:pt x="7884" y="5987"/>
                </a:lnTo>
                <a:lnTo>
                  <a:pt x="6838" y="4770"/>
                </a:lnTo>
                <a:lnTo>
                  <a:pt x="6984" y="4648"/>
                </a:lnTo>
                <a:lnTo>
                  <a:pt x="7106" y="4502"/>
                </a:lnTo>
                <a:lnTo>
                  <a:pt x="7252" y="4308"/>
                </a:lnTo>
                <a:lnTo>
                  <a:pt x="7349" y="4113"/>
                </a:lnTo>
                <a:lnTo>
                  <a:pt x="7398" y="3894"/>
                </a:lnTo>
                <a:lnTo>
                  <a:pt x="7446" y="3675"/>
                </a:lnTo>
                <a:lnTo>
                  <a:pt x="7446" y="3456"/>
                </a:lnTo>
                <a:lnTo>
                  <a:pt x="7446" y="3213"/>
                </a:lnTo>
                <a:lnTo>
                  <a:pt x="7422" y="2994"/>
                </a:lnTo>
                <a:lnTo>
                  <a:pt x="7373" y="2775"/>
                </a:lnTo>
                <a:lnTo>
                  <a:pt x="7252" y="2312"/>
                </a:lnTo>
                <a:lnTo>
                  <a:pt x="7154" y="2093"/>
                </a:lnTo>
                <a:lnTo>
                  <a:pt x="7057" y="1899"/>
                </a:lnTo>
                <a:lnTo>
                  <a:pt x="6936" y="1704"/>
                </a:lnTo>
                <a:lnTo>
                  <a:pt x="6814" y="1509"/>
                </a:lnTo>
                <a:lnTo>
                  <a:pt x="6644" y="1339"/>
                </a:lnTo>
                <a:lnTo>
                  <a:pt x="6473" y="1193"/>
                </a:lnTo>
                <a:lnTo>
                  <a:pt x="6254" y="1072"/>
                </a:lnTo>
                <a:lnTo>
                  <a:pt x="6035" y="1023"/>
                </a:lnTo>
                <a:lnTo>
                  <a:pt x="5792" y="999"/>
                </a:lnTo>
                <a:lnTo>
                  <a:pt x="5573" y="1047"/>
                </a:lnTo>
                <a:lnTo>
                  <a:pt x="5354" y="999"/>
                </a:lnTo>
                <a:lnTo>
                  <a:pt x="5135" y="999"/>
                </a:lnTo>
                <a:lnTo>
                  <a:pt x="4940" y="1047"/>
                </a:lnTo>
                <a:lnTo>
                  <a:pt x="4770" y="1096"/>
                </a:lnTo>
                <a:lnTo>
                  <a:pt x="4575" y="1193"/>
                </a:lnTo>
                <a:lnTo>
                  <a:pt x="4429" y="1290"/>
                </a:lnTo>
                <a:lnTo>
                  <a:pt x="4259" y="1436"/>
                </a:lnTo>
                <a:lnTo>
                  <a:pt x="4113" y="1582"/>
                </a:lnTo>
                <a:lnTo>
                  <a:pt x="3991" y="1753"/>
                </a:lnTo>
                <a:lnTo>
                  <a:pt x="3870" y="1923"/>
                </a:lnTo>
                <a:lnTo>
                  <a:pt x="3772" y="2118"/>
                </a:lnTo>
                <a:lnTo>
                  <a:pt x="3675" y="2288"/>
                </a:lnTo>
                <a:lnTo>
                  <a:pt x="3602" y="2507"/>
                </a:lnTo>
                <a:lnTo>
                  <a:pt x="3529" y="2702"/>
                </a:lnTo>
                <a:lnTo>
                  <a:pt x="3505" y="2896"/>
                </a:lnTo>
                <a:lnTo>
                  <a:pt x="3480" y="3091"/>
                </a:lnTo>
                <a:lnTo>
                  <a:pt x="3456" y="3334"/>
                </a:lnTo>
                <a:lnTo>
                  <a:pt x="3480" y="3578"/>
                </a:lnTo>
                <a:lnTo>
                  <a:pt x="3529" y="3821"/>
                </a:lnTo>
                <a:lnTo>
                  <a:pt x="3578" y="4016"/>
                </a:lnTo>
                <a:lnTo>
                  <a:pt x="3675" y="4235"/>
                </a:lnTo>
                <a:lnTo>
                  <a:pt x="3772" y="4405"/>
                </a:lnTo>
                <a:lnTo>
                  <a:pt x="3894" y="4575"/>
                </a:lnTo>
                <a:lnTo>
                  <a:pt x="4040" y="4721"/>
                </a:lnTo>
                <a:lnTo>
                  <a:pt x="4210" y="4867"/>
                </a:lnTo>
                <a:lnTo>
                  <a:pt x="4381" y="4965"/>
                </a:lnTo>
                <a:lnTo>
                  <a:pt x="4575" y="5062"/>
                </a:lnTo>
                <a:lnTo>
                  <a:pt x="4770" y="5135"/>
                </a:lnTo>
                <a:lnTo>
                  <a:pt x="4989" y="5208"/>
                </a:lnTo>
                <a:lnTo>
                  <a:pt x="5232" y="5232"/>
                </a:lnTo>
                <a:lnTo>
                  <a:pt x="5719" y="5232"/>
                </a:lnTo>
                <a:lnTo>
                  <a:pt x="5889" y="5184"/>
                </a:lnTo>
                <a:lnTo>
                  <a:pt x="6084" y="5159"/>
                </a:lnTo>
                <a:lnTo>
                  <a:pt x="6400" y="5038"/>
                </a:lnTo>
                <a:lnTo>
                  <a:pt x="6838" y="5573"/>
                </a:lnTo>
                <a:lnTo>
                  <a:pt x="7276" y="6084"/>
                </a:lnTo>
                <a:lnTo>
                  <a:pt x="7738" y="6692"/>
                </a:lnTo>
                <a:lnTo>
                  <a:pt x="7982" y="6984"/>
                </a:lnTo>
                <a:lnTo>
                  <a:pt x="8103" y="7106"/>
                </a:lnTo>
                <a:lnTo>
                  <a:pt x="8249" y="7228"/>
                </a:lnTo>
                <a:lnTo>
                  <a:pt x="7982" y="7520"/>
                </a:lnTo>
                <a:lnTo>
                  <a:pt x="7738" y="7812"/>
                </a:lnTo>
                <a:lnTo>
                  <a:pt x="7519" y="8152"/>
                </a:lnTo>
                <a:lnTo>
                  <a:pt x="7325" y="8517"/>
                </a:lnTo>
                <a:lnTo>
                  <a:pt x="7179" y="8907"/>
                </a:lnTo>
                <a:lnTo>
                  <a:pt x="7081" y="9320"/>
                </a:lnTo>
                <a:lnTo>
                  <a:pt x="7009" y="9734"/>
                </a:lnTo>
                <a:lnTo>
                  <a:pt x="7009" y="10147"/>
                </a:lnTo>
                <a:lnTo>
                  <a:pt x="7009" y="10561"/>
                </a:lnTo>
                <a:lnTo>
                  <a:pt x="7081" y="10975"/>
                </a:lnTo>
                <a:lnTo>
                  <a:pt x="7154" y="11340"/>
                </a:lnTo>
                <a:lnTo>
                  <a:pt x="6984" y="11364"/>
                </a:lnTo>
                <a:lnTo>
                  <a:pt x="6814" y="11413"/>
                </a:lnTo>
                <a:lnTo>
                  <a:pt x="6449" y="11559"/>
                </a:lnTo>
                <a:lnTo>
                  <a:pt x="5792" y="11851"/>
                </a:lnTo>
                <a:lnTo>
                  <a:pt x="4916" y="12216"/>
                </a:lnTo>
                <a:lnTo>
                  <a:pt x="4064" y="12605"/>
                </a:lnTo>
                <a:lnTo>
                  <a:pt x="3602" y="12848"/>
                </a:lnTo>
                <a:lnTo>
                  <a:pt x="3432" y="12629"/>
                </a:lnTo>
                <a:lnTo>
                  <a:pt x="3261" y="12435"/>
                </a:lnTo>
                <a:lnTo>
                  <a:pt x="3091" y="12264"/>
                </a:lnTo>
                <a:lnTo>
                  <a:pt x="2872" y="12118"/>
                </a:lnTo>
                <a:lnTo>
                  <a:pt x="2653" y="12021"/>
                </a:lnTo>
                <a:lnTo>
                  <a:pt x="2434" y="11948"/>
                </a:lnTo>
                <a:lnTo>
                  <a:pt x="2191" y="11924"/>
                </a:lnTo>
                <a:lnTo>
                  <a:pt x="1923" y="11948"/>
                </a:lnTo>
                <a:lnTo>
                  <a:pt x="1777" y="11924"/>
                </a:lnTo>
                <a:lnTo>
                  <a:pt x="1631" y="11948"/>
                </a:lnTo>
                <a:lnTo>
                  <a:pt x="1461" y="11972"/>
                </a:lnTo>
                <a:lnTo>
                  <a:pt x="1315" y="12045"/>
                </a:lnTo>
                <a:lnTo>
                  <a:pt x="1023" y="12191"/>
                </a:lnTo>
                <a:lnTo>
                  <a:pt x="804" y="12386"/>
                </a:lnTo>
                <a:lnTo>
                  <a:pt x="633" y="12532"/>
                </a:lnTo>
                <a:lnTo>
                  <a:pt x="487" y="12678"/>
                </a:lnTo>
                <a:lnTo>
                  <a:pt x="366" y="12848"/>
                </a:lnTo>
                <a:lnTo>
                  <a:pt x="268" y="13043"/>
                </a:lnTo>
                <a:lnTo>
                  <a:pt x="171" y="13238"/>
                </a:lnTo>
                <a:lnTo>
                  <a:pt x="98" y="13432"/>
                </a:lnTo>
                <a:lnTo>
                  <a:pt x="49" y="13651"/>
                </a:lnTo>
                <a:lnTo>
                  <a:pt x="25" y="13846"/>
                </a:lnTo>
                <a:lnTo>
                  <a:pt x="1" y="14089"/>
                </a:lnTo>
                <a:lnTo>
                  <a:pt x="25" y="14308"/>
                </a:lnTo>
                <a:lnTo>
                  <a:pt x="74" y="14503"/>
                </a:lnTo>
                <a:lnTo>
                  <a:pt x="122" y="14722"/>
                </a:lnTo>
                <a:lnTo>
                  <a:pt x="195" y="14917"/>
                </a:lnTo>
                <a:lnTo>
                  <a:pt x="317" y="15087"/>
                </a:lnTo>
                <a:lnTo>
                  <a:pt x="439" y="15257"/>
                </a:lnTo>
                <a:lnTo>
                  <a:pt x="560" y="15428"/>
                </a:lnTo>
                <a:lnTo>
                  <a:pt x="706" y="15574"/>
                </a:lnTo>
                <a:lnTo>
                  <a:pt x="877" y="15695"/>
                </a:lnTo>
                <a:lnTo>
                  <a:pt x="1071" y="15817"/>
                </a:lnTo>
                <a:lnTo>
                  <a:pt x="1242" y="15914"/>
                </a:lnTo>
                <a:lnTo>
                  <a:pt x="1436" y="15987"/>
                </a:lnTo>
                <a:lnTo>
                  <a:pt x="1655" y="16036"/>
                </a:lnTo>
                <a:lnTo>
                  <a:pt x="1850" y="16085"/>
                </a:lnTo>
                <a:lnTo>
                  <a:pt x="2312" y="16085"/>
                </a:lnTo>
                <a:lnTo>
                  <a:pt x="2531" y="16036"/>
                </a:lnTo>
                <a:lnTo>
                  <a:pt x="2726" y="15963"/>
                </a:lnTo>
                <a:lnTo>
                  <a:pt x="2921" y="15890"/>
                </a:lnTo>
                <a:lnTo>
                  <a:pt x="3091" y="15793"/>
                </a:lnTo>
                <a:lnTo>
                  <a:pt x="3237" y="15671"/>
                </a:lnTo>
                <a:lnTo>
                  <a:pt x="3383" y="15525"/>
                </a:lnTo>
                <a:lnTo>
                  <a:pt x="3529" y="15355"/>
                </a:lnTo>
                <a:lnTo>
                  <a:pt x="3626" y="15184"/>
                </a:lnTo>
                <a:lnTo>
                  <a:pt x="3724" y="15014"/>
                </a:lnTo>
                <a:lnTo>
                  <a:pt x="3797" y="14819"/>
                </a:lnTo>
                <a:lnTo>
                  <a:pt x="3870" y="14625"/>
                </a:lnTo>
                <a:lnTo>
                  <a:pt x="3918" y="14406"/>
                </a:lnTo>
                <a:lnTo>
                  <a:pt x="3918" y="14211"/>
                </a:lnTo>
                <a:lnTo>
                  <a:pt x="3943" y="13992"/>
                </a:lnTo>
                <a:lnTo>
                  <a:pt x="3918" y="13773"/>
                </a:lnTo>
                <a:lnTo>
                  <a:pt x="3870" y="13530"/>
                </a:lnTo>
                <a:lnTo>
                  <a:pt x="3797" y="13311"/>
                </a:lnTo>
                <a:lnTo>
                  <a:pt x="4502" y="12970"/>
                </a:lnTo>
                <a:lnTo>
                  <a:pt x="5378" y="12581"/>
                </a:lnTo>
                <a:lnTo>
                  <a:pt x="6254" y="12216"/>
                </a:lnTo>
                <a:lnTo>
                  <a:pt x="6522" y="12118"/>
                </a:lnTo>
                <a:lnTo>
                  <a:pt x="6790" y="12021"/>
                </a:lnTo>
                <a:lnTo>
                  <a:pt x="7081" y="11924"/>
                </a:lnTo>
                <a:lnTo>
                  <a:pt x="7203" y="11851"/>
                </a:lnTo>
                <a:lnTo>
                  <a:pt x="7325" y="11778"/>
                </a:lnTo>
                <a:lnTo>
                  <a:pt x="7422" y="12021"/>
                </a:lnTo>
                <a:lnTo>
                  <a:pt x="7544" y="12240"/>
                </a:lnTo>
                <a:lnTo>
                  <a:pt x="7690" y="12459"/>
                </a:lnTo>
                <a:lnTo>
                  <a:pt x="7836" y="12678"/>
                </a:lnTo>
                <a:lnTo>
                  <a:pt x="8006" y="12873"/>
                </a:lnTo>
                <a:lnTo>
                  <a:pt x="8176" y="13043"/>
                </a:lnTo>
                <a:lnTo>
                  <a:pt x="8371" y="13213"/>
                </a:lnTo>
                <a:lnTo>
                  <a:pt x="8566" y="13384"/>
                </a:lnTo>
                <a:lnTo>
                  <a:pt x="8785" y="13530"/>
                </a:lnTo>
                <a:lnTo>
                  <a:pt x="9004" y="13651"/>
                </a:lnTo>
                <a:lnTo>
                  <a:pt x="9223" y="13773"/>
                </a:lnTo>
                <a:lnTo>
                  <a:pt x="9466" y="13870"/>
                </a:lnTo>
                <a:lnTo>
                  <a:pt x="9685" y="13968"/>
                </a:lnTo>
                <a:lnTo>
                  <a:pt x="9928" y="14041"/>
                </a:lnTo>
                <a:lnTo>
                  <a:pt x="10196" y="14114"/>
                </a:lnTo>
                <a:lnTo>
                  <a:pt x="10439" y="14162"/>
                </a:lnTo>
                <a:lnTo>
                  <a:pt x="10391" y="14308"/>
                </a:lnTo>
                <a:lnTo>
                  <a:pt x="10366" y="14454"/>
                </a:lnTo>
                <a:lnTo>
                  <a:pt x="10342" y="14844"/>
                </a:lnTo>
                <a:lnTo>
                  <a:pt x="10342" y="15209"/>
                </a:lnTo>
                <a:lnTo>
                  <a:pt x="10342" y="15963"/>
                </a:lnTo>
                <a:lnTo>
                  <a:pt x="10342" y="16936"/>
                </a:lnTo>
                <a:lnTo>
                  <a:pt x="10220" y="16961"/>
                </a:lnTo>
                <a:lnTo>
                  <a:pt x="10147" y="16985"/>
                </a:lnTo>
                <a:lnTo>
                  <a:pt x="10099" y="17034"/>
                </a:lnTo>
                <a:lnTo>
                  <a:pt x="10074" y="17082"/>
                </a:lnTo>
                <a:lnTo>
                  <a:pt x="10050" y="17155"/>
                </a:lnTo>
                <a:lnTo>
                  <a:pt x="9758" y="17253"/>
                </a:lnTo>
                <a:lnTo>
                  <a:pt x="9490" y="17399"/>
                </a:lnTo>
                <a:lnTo>
                  <a:pt x="9247" y="17569"/>
                </a:lnTo>
                <a:lnTo>
                  <a:pt x="9028" y="17763"/>
                </a:lnTo>
                <a:lnTo>
                  <a:pt x="8833" y="18007"/>
                </a:lnTo>
                <a:lnTo>
                  <a:pt x="8687" y="18299"/>
                </a:lnTo>
                <a:lnTo>
                  <a:pt x="8590" y="18591"/>
                </a:lnTo>
                <a:lnTo>
                  <a:pt x="8517" y="18907"/>
                </a:lnTo>
                <a:lnTo>
                  <a:pt x="8517" y="19126"/>
                </a:lnTo>
                <a:lnTo>
                  <a:pt x="8517" y="19345"/>
                </a:lnTo>
                <a:lnTo>
                  <a:pt x="8566" y="19564"/>
                </a:lnTo>
                <a:lnTo>
                  <a:pt x="8614" y="19783"/>
                </a:lnTo>
                <a:lnTo>
                  <a:pt x="8712" y="19978"/>
                </a:lnTo>
                <a:lnTo>
                  <a:pt x="8809" y="20172"/>
                </a:lnTo>
                <a:lnTo>
                  <a:pt x="8931" y="20343"/>
                </a:lnTo>
                <a:lnTo>
                  <a:pt x="9052" y="20513"/>
                </a:lnTo>
                <a:lnTo>
                  <a:pt x="9198" y="20659"/>
                </a:lnTo>
                <a:lnTo>
                  <a:pt x="9369" y="20805"/>
                </a:lnTo>
                <a:lnTo>
                  <a:pt x="9563" y="20927"/>
                </a:lnTo>
                <a:lnTo>
                  <a:pt x="9758" y="21024"/>
                </a:lnTo>
                <a:lnTo>
                  <a:pt x="9953" y="21121"/>
                </a:lnTo>
                <a:lnTo>
                  <a:pt x="10147" y="21170"/>
                </a:lnTo>
                <a:lnTo>
                  <a:pt x="10366" y="21219"/>
                </a:lnTo>
                <a:lnTo>
                  <a:pt x="10610" y="21243"/>
                </a:lnTo>
                <a:lnTo>
                  <a:pt x="10853" y="21243"/>
                </a:lnTo>
                <a:lnTo>
                  <a:pt x="11072" y="21194"/>
                </a:lnTo>
                <a:lnTo>
                  <a:pt x="11291" y="21146"/>
                </a:lnTo>
                <a:lnTo>
                  <a:pt x="11486" y="21073"/>
                </a:lnTo>
                <a:lnTo>
                  <a:pt x="11680" y="20975"/>
                </a:lnTo>
                <a:lnTo>
                  <a:pt x="11875" y="20854"/>
                </a:lnTo>
                <a:lnTo>
                  <a:pt x="12045" y="20708"/>
                </a:lnTo>
                <a:lnTo>
                  <a:pt x="12191" y="20537"/>
                </a:lnTo>
                <a:lnTo>
                  <a:pt x="12313" y="20367"/>
                </a:lnTo>
                <a:lnTo>
                  <a:pt x="12435" y="20172"/>
                </a:lnTo>
                <a:lnTo>
                  <a:pt x="12532" y="19978"/>
                </a:lnTo>
                <a:lnTo>
                  <a:pt x="12629" y="19783"/>
                </a:lnTo>
                <a:lnTo>
                  <a:pt x="12678" y="19564"/>
                </a:lnTo>
                <a:lnTo>
                  <a:pt x="12727" y="19345"/>
                </a:lnTo>
                <a:lnTo>
                  <a:pt x="12751" y="19126"/>
                </a:lnTo>
                <a:lnTo>
                  <a:pt x="12751" y="18883"/>
                </a:lnTo>
                <a:lnTo>
                  <a:pt x="12727" y="18712"/>
                </a:lnTo>
                <a:lnTo>
                  <a:pt x="12678" y="18518"/>
                </a:lnTo>
                <a:lnTo>
                  <a:pt x="12629" y="18347"/>
                </a:lnTo>
                <a:lnTo>
                  <a:pt x="12581" y="18177"/>
                </a:lnTo>
                <a:lnTo>
                  <a:pt x="12483" y="18031"/>
                </a:lnTo>
                <a:lnTo>
                  <a:pt x="12386" y="17885"/>
                </a:lnTo>
                <a:lnTo>
                  <a:pt x="12289" y="17739"/>
                </a:lnTo>
                <a:lnTo>
                  <a:pt x="12167" y="17617"/>
                </a:lnTo>
                <a:lnTo>
                  <a:pt x="11899" y="17374"/>
                </a:lnTo>
                <a:lnTo>
                  <a:pt x="11607" y="17180"/>
                </a:lnTo>
                <a:lnTo>
                  <a:pt x="11267" y="17058"/>
                </a:lnTo>
                <a:lnTo>
                  <a:pt x="10926" y="16961"/>
                </a:lnTo>
                <a:lnTo>
                  <a:pt x="10926" y="16717"/>
                </a:lnTo>
                <a:lnTo>
                  <a:pt x="10926" y="15598"/>
                </a:lnTo>
                <a:lnTo>
                  <a:pt x="10926" y="15014"/>
                </a:lnTo>
                <a:lnTo>
                  <a:pt x="10902" y="14649"/>
                </a:lnTo>
                <a:lnTo>
                  <a:pt x="10926" y="14454"/>
                </a:lnTo>
                <a:lnTo>
                  <a:pt x="10926" y="14381"/>
                </a:lnTo>
                <a:lnTo>
                  <a:pt x="10975" y="14308"/>
                </a:lnTo>
                <a:lnTo>
                  <a:pt x="10999" y="14211"/>
                </a:lnTo>
                <a:lnTo>
                  <a:pt x="11413" y="14187"/>
                </a:lnTo>
                <a:lnTo>
                  <a:pt x="11826" y="14114"/>
                </a:lnTo>
                <a:lnTo>
                  <a:pt x="11924" y="14114"/>
                </a:lnTo>
                <a:lnTo>
                  <a:pt x="11997" y="14089"/>
                </a:lnTo>
                <a:lnTo>
                  <a:pt x="12021" y="14065"/>
                </a:lnTo>
                <a:lnTo>
                  <a:pt x="12264" y="13992"/>
                </a:lnTo>
                <a:lnTo>
                  <a:pt x="12483" y="13919"/>
                </a:lnTo>
                <a:lnTo>
                  <a:pt x="12727" y="13822"/>
                </a:lnTo>
                <a:lnTo>
                  <a:pt x="12946" y="13700"/>
                </a:lnTo>
                <a:lnTo>
                  <a:pt x="13140" y="13578"/>
                </a:lnTo>
                <a:lnTo>
                  <a:pt x="13335" y="13432"/>
                </a:lnTo>
                <a:lnTo>
                  <a:pt x="13530" y="13286"/>
                </a:lnTo>
                <a:lnTo>
                  <a:pt x="13700" y="13116"/>
                </a:lnTo>
                <a:lnTo>
                  <a:pt x="13822" y="13140"/>
                </a:lnTo>
                <a:lnTo>
                  <a:pt x="13870" y="13116"/>
                </a:lnTo>
                <a:lnTo>
                  <a:pt x="13919" y="13067"/>
                </a:lnTo>
                <a:lnTo>
                  <a:pt x="13943" y="13043"/>
                </a:lnTo>
                <a:lnTo>
                  <a:pt x="13943" y="12970"/>
                </a:lnTo>
                <a:lnTo>
                  <a:pt x="13919" y="12921"/>
                </a:lnTo>
                <a:lnTo>
                  <a:pt x="14089" y="12727"/>
                </a:lnTo>
                <a:lnTo>
                  <a:pt x="14235" y="12508"/>
                </a:lnTo>
                <a:lnTo>
                  <a:pt x="14381" y="12289"/>
                </a:lnTo>
                <a:lnTo>
                  <a:pt x="14503" y="12045"/>
                </a:lnTo>
                <a:lnTo>
                  <a:pt x="14625" y="11802"/>
                </a:lnTo>
                <a:lnTo>
                  <a:pt x="14722" y="11559"/>
                </a:lnTo>
                <a:lnTo>
                  <a:pt x="14795" y="11315"/>
                </a:lnTo>
                <a:lnTo>
                  <a:pt x="14868" y="11048"/>
                </a:lnTo>
                <a:lnTo>
                  <a:pt x="14989" y="11096"/>
                </a:lnTo>
                <a:lnTo>
                  <a:pt x="15135" y="11145"/>
                </a:lnTo>
                <a:lnTo>
                  <a:pt x="15403" y="11169"/>
                </a:lnTo>
                <a:lnTo>
                  <a:pt x="16912" y="11364"/>
                </a:lnTo>
                <a:lnTo>
                  <a:pt x="17885" y="11510"/>
                </a:lnTo>
                <a:lnTo>
                  <a:pt x="17909" y="11753"/>
                </a:lnTo>
                <a:lnTo>
                  <a:pt x="17982" y="11997"/>
                </a:lnTo>
                <a:lnTo>
                  <a:pt x="18055" y="12264"/>
                </a:lnTo>
                <a:lnTo>
                  <a:pt x="18177" y="12483"/>
                </a:lnTo>
                <a:lnTo>
                  <a:pt x="18299" y="12678"/>
                </a:lnTo>
                <a:lnTo>
                  <a:pt x="18445" y="12848"/>
                </a:lnTo>
                <a:lnTo>
                  <a:pt x="18615" y="13019"/>
                </a:lnTo>
                <a:lnTo>
                  <a:pt x="18785" y="13140"/>
                </a:lnTo>
                <a:lnTo>
                  <a:pt x="18956" y="13262"/>
                </a:lnTo>
                <a:lnTo>
                  <a:pt x="19150" y="13359"/>
                </a:lnTo>
                <a:lnTo>
                  <a:pt x="19345" y="13432"/>
                </a:lnTo>
                <a:lnTo>
                  <a:pt x="19564" y="13481"/>
                </a:lnTo>
                <a:lnTo>
                  <a:pt x="19759" y="13505"/>
                </a:lnTo>
                <a:lnTo>
                  <a:pt x="19978" y="13530"/>
                </a:lnTo>
                <a:lnTo>
                  <a:pt x="20197" y="13530"/>
                </a:lnTo>
                <a:lnTo>
                  <a:pt x="20416" y="13505"/>
                </a:lnTo>
                <a:lnTo>
                  <a:pt x="20610" y="13457"/>
                </a:lnTo>
                <a:lnTo>
                  <a:pt x="20829" y="13384"/>
                </a:lnTo>
                <a:lnTo>
                  <a:pt x="21024" y="13311"/>
                </a:lnTo>
                <a:lnTo>
                  <a:pt x="21219" y="13189"/>
                </a:lnTo>
                <a:lnTo>
                  <a:pt x="21413" y="13067"/>
                </a:lnTo>
                <a:lnTo>
                  <a:pt x="21608" y="12921"/>
                </a:lnTo>
                <a:lnTo>
                  <a:pt x="21754" y="12751"/>
                </a:lnTo>
                <a:lnTo>
                  <a:pt x="21876" y="12581"/>
                </a:lnTo>
                <a:lnTo>
                  <a:pt x="21973" y="12386"/>
                </a:lnTo>
                <a:lnTo>
                  <a:pt x="22070" y="12191"/>
                </a:lnTo>
                <a:lnTo>
                  <a:pt x="22119" y="11997"/>
                </a:lnTo>
                <a:lnTo>
                  <a:pt x="22168" y="11778"/>
                </a:lnTo>
                <a:lnTo>
                  <a:pt x="22192" y="11583"/>
                </a:lnTo>
                <a:lnTo>
                  <a:pt x="22192" y="11364"/>
                </a:lnTo>
                <a:lnTo>
                  <a:pt x="22143" y="11145"/>
                </a:lnTo>
                <a:lnTo>
                  <a:pt x="22095" y="10926"/>
                </a:lnTo>
                <a:lnTo>
                  <a:pt x="22022" y="10731"/>
                </a:lnTo>
                <a:lnTo>
                  <a:pt x="21949" y="10537"/>
                </a:lnTo>
                <a:lnTo>
                  <a:pt x="21827" y="10342"/>
                </a:lnTo>
                <a:lnTo>
                  <a:pt x="21681" y="10172"/>
                </a:lnTo>
                <a:lnTo>
                  <a:pt x="21559" y="10050"/>
                </a:lnTo>
                <a:lnTo>
                  <a:pt x="21413" y="9928"/>
                </a:lnTo>
                <a:lnTo>
                  <a:pt x="21267" y="9831"/>
                </a:lnTo>
                <a:lnTo>
                  <a:pt x="21121" y="9734"/>
                </a:lnTo>
                <a:lnTo>
                  <a:pt x="20951" y="9661"/>
                </a:lnTo>
                <a:lnTo>
                  <a:pt x="20781" y="9612"/>
                </a:lnTo>
                <a:lnTo>
                  <a:pt x="20416" y="9515"/>
                </a:lnTo>
                <a:lnTo>
                  <a:pt x="20026" y="9466"/>
                </a:lnTo>
                <a:lnTo>
                  <a:pt x="19661" y="9490"/>
                </a:lnTo>
                <a:lnTo>
                  <a:pt x="19467" y="9515"/>
                </a:lnTo>
                <a:lnTo>
                  <a:pt x="19296" y="9563"/>
                </a:lnTo>
                <a:lnTo>
                  <a:pt x="19126" y="9636"/>
                </a:lnTo>
                <a:lnTo>
                  <a:pt x="18956" y="9709"/>
                </a:lnTo>
                <a:lnTo>
                  <a:pt x="18931" y="9709"/>
                </a:lnTo>
                <a:lnTo>
                  <a:pt x="18737" y="9807"/>
                </a:lnTo>
                <a:lnTo>
                  <a:pt x="18542" y="9928"/>
                </a:lnTo>
                <a:lnTo>
                  <a:pt x="18372" y="10074"/>
                </a:lnTo>
                <a:lnTo>
                  <a:pt x="18250" y="10245"/>
                </a:lnTo>
                <a:lnTo>
                  <a:pt x="18128" y="10415"/>
                </a:lnTo>
                <a:lnTo>
                  <a:pt x="18031" y="10610"/>
                </a:lnTo>
                <a:lnTo>
                  <a:pt x="17958" y="10804"/>
                </a:lnTo>
                <a:lnTo>
                  <a:pt x="17909" y="11023"/>
                </a:lnTo>
                <a:lnTo>
                  <a:pt x="16595" y="10853"/>
                </a:lnTo>
                <a:lnTo>
                  <a:pt x="15890" y="10756"/>
                </a:lnTo>
                <a:lnTo>
                  <a:pt x="15354" y="10707"/>
                </a:lnTo>
                <a:lnTo>
                  <a:pt x="15111" y="10683"/>
                </a:lnTo>
                <a:lnTo>
                  <a:pt x="14917" y="10707"/>
                </a:lnTo>
                <a:lnTo>
                  <a:pt x="14941" y="10366"/>
                </a:lnTo>
                <a:lnTo>
                  <a:pt x="14941" y="10001"/>
                </a:lnTo>
                <a:lnTo>
                  <a:pt x="14917" y="9636"/>
                </a:lnTo>
                <a:lnTo>
                  <a:pt x="14844" y="9296"/>
                </a:lnTo>
                <a:lnTo>
                  <a:pt x="14892" y="9247"/>
                </a:lnTo>
                <a:lnTo>
                  <a:pt x="14892" y="9223"/>
                </a:lnTo>
                <a:lnTo>
                  <a:pt x="14868" y="9174"/>
                </a:lnTo>
                <a:lnTo>
                  <a:pt x="14844" y="9150"/>
                </a:lnTo>
                <a:lnTo>
                  <a:pt x="14819" y="9126"/>
                </a:lnTo>
                <a:lnTo>
                  <a:pt x="14722" y="8858"/>
                </a:lnTo>
                <a:lnTo>
                  <a:pt x="14625" y="8590"/>
                </a:lnTo>
                <a:lnTo>
                  <a:pt x="14503" y="8323"/>
                </a:lnTo>
                <a:lnTo>
                  <a:pt x="14357" y="8079"/>
                </a:lnTo>
                <a:lnTo>
                  <a:pt x="14187" y="7860"/>
                </a:lnTo>
                <a:lnTo>
                  <a:pt x="14016" y="7641"/>
                </a:lnTo>
                <a:lnTo>
                  <a:pt x="13822" y="7447"/>
                </a:lnTo>
                <a:lnTo>
                  <a:pt x="13627" y="7252"/>
                </a:lnTo>
                <a:lnTo>
                  <a:pt x="13773" y="7179"/>
                </a:lnTo>
                <a:lnTo>
                  <a:pt x="13919" y="7106"/>
                </a:lnTo>
                <a:lnTo>
                  <a:pt x="14187" y="6887"/>
                </a:lnTo>
                <a:lnTo>
                  <a:pt x="14673" y="6425"/>
                </a:lnTo>
                <a:lnTo>
                  <a:pt x="15500" y="5695"/>
                </a:lnTo>
                <a:lnTo>
                  <a:pt x="15890" y="5330"/>
                </a:lnTo>
                <a:lnTo>
                  <a:pt x="16279" y="4940"/>
                </a:lnTo>
                <a:lnTo>
                  <a:pt x="16620" y="4600"/>
                </a:lnTo>
                <a:lnTo>
                  <a:pt x="16912" y="4235"/>
                </a:lnTo>
                <a:lnTo>
                  <a:pt x="17106" y="4283"/>
                </a:lnTo>
                <a:lnTo>
                  <a:pt x="17666" y="4283"/>
                </a:lnTo>
                <a:lnTo>
                  <a:pt x="17909" y="4259"/>
                </a:lnTo>
                <a:lnTo>
                  <a:pt x="18128" y="4235"/>
                </a:lnTo>
                <a:lnTo>
                  <a:pt x="18347" y="4162"/>
                </a:lnTo>
                <a:lnTo>
                  <a:pt x="18566" y="4089"/>
                </a:lnTo>
                <a:lnTo>
                  <a:pt x="18785" y="3991"/>
                </a:lnTo>
                <a:lnTo>
                  <a:pt x="18980" y="3894"/>
                </a:lnTo>
                <a:lnTo>
                  <a:pt x="19150" y="3772"/>
                </a:lnTo>
                <a:lnTo>
                  <a:pt x="19345" y="3626"/>
                </a:lnTo>
                <a:lnTo>
                  <a:pt x="19491" y="3480"/>
                </a:lnTo>
                <a:lnTo>
                  <a:pt x="19637" y="3310"/>
                </a:lnTo>
                <a:lnTo>
                  <a:pt x="19783" y="3140"/>
                </a:lnTo>
                <a:lnTo>
                  <a:pt x="19880" y="2945"/>
                </a:lnTo>
                <a:lnTo>
                  <a:pt x="19978" y="2726"/>
                </a:lnTo>
                <a:lnTo>
                  <a:pt x="20051" y="2531"/>
                </a:lnTo>
                <a:lnTo>
                  <a:pt x="20124" y="2288"/>
                </a:lnTo>
                <a:lnTo>
                  <a:pt x="20148" y="2069"/>
                </a:lnTo>
                <a:lnTo>
                  <a:pt x="20172" y="1874"/>
                </a:lnTo>
                <a:lnTo>
                  <a:pt x="20148" y="1680"/>
                </a:lnTo>
                <a:lnTo>
                  <a:pt x="20099" y="1485"/>
                </a:lnTo>
                <a:lnTo>
                  <a:pt x="20051" y="1290"/>
                </a:lnTo>
                <a:lnTo>
                  <a:pt x="19953" y="1120"/>
                </a:lnTo>
                <a:lnTo>
                  <a:pt x="19856" y="974"/>
                </a:lnTo>
                <a:lnTo>
                  <a:pt x="19759" y="804"/>
                </a:lnTo>
                <a:lnTo>
                  <a:pt x="19613" y="682"/>
                </a:lnTo>
                <a:lnTo>
                  <a:pt x="19467" y="536"/>
                </a:lnTo>
                <a:lnTo>
                  <a:pt x="19321" y="415"/>
                </a:lnTo>
                <a:lnTo>
                  <a:pt x="19150" y="317"/>
                </a:lnTo>
                <a:lnTo>
                  <a:pt x="18980" y="244"/>
                </a:lnTo>
                <a:lnTo>
                  <a:pt x="18810" y="171"/>
                </a:lnTo>
                <a:lnTo>
                  <a:pt x="18615" y="123"/>
                </a:lnTo>
                <a:lnTo>
                  <a:pt x="18420" y="74"/>
                </a:lnTo>
                <a:lnTo>
                  <a:pt x="18226" y="74"/>
                </a:lnTo>
                <a:lnTo>
                  <a:pt x="18104" y="25"/>
                </a:lnTo>
                <a:lnTo>
                  <a:pt x="1798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260;p48"/>
          <p:cNvSpPr/>
          <p:nvPr/>
        </p:nvSpPr>
        <p:spPr>
          <a:xfrm>
            <a:off x="6407333" y="2183108"/>
            <a:ext cx="666288" cy="671320"/>
          </a:xfrm>
          <a:custGeom>
            <a:avLst/>
            <a:gdLst/>
            <a:ahLst/>
            <a:cxnLst/>
            <a:rect l="l" t="t" r="r" b="b"/>
            <a:pathLst>
              <a:path w="19200" h="19345" extrusionOk="0">
                <a:moveTo>
                  <a:pt x="15987" y="3382"/>
                </a:moveTo>
                <a:lnTo>
                  <a:pt x="16133" y="3528"/>
                </a:lnTo>
                <a:lnTo>
                  <a:pt x="15914" y="3577"/>
                </a:lnTo>
                <a:lnTo>
                  <a:pt x="15720" y="3601"/>
                </a:lnTo>
                <a:lnTo>
                  <a:pt x="15306" y="3626"/>
                </a:lnTo>
                <a:lnTo>
                  <a:pt x="15379" y="3601"/>
                </a:lnTo>
                <a:lnTo>
                  <a:pt x="15695" y="3504"/>
                </a:lnTo>
                <a:lnTo>
                  <a:pt x="15987" y="3382"/>
                </a:lnTo>
                <a:close/>
                <a:moveTo>
                  <a:pt x="10707" y="2628"/>
                </a:moveTo>
                <a:lnTo>
                  <a:pt x="10804" y="2652"/>
                </a:lnTo>
                <a:lnTo>
                  <a:pt x="10877" y="2677"/>
                </a:lnTo>
                <a:lnTo>
                  <a:pt x="10902" y="2701"/>
                </a:lnTo>
                <a:lnTo>
                  <a:pt x="10926" y="2750"/>
                </a:lnTo>
                <a:lnTo>
                  <a:pt x="10950" y="2798"/>
                </a:lnTo>
                <a:lnTo>
                  <a:pt x="10926" y="2847"/>
                </a:lnTo>
                <a:lnTo>
                  <a:pt x="10877" y="2969"/>
                </a:lnTo>
                <a:lnTo>
                  <a:pt x="10804" y="3090"/>
                </a:lnTo>
                <a:lnTo>
                  <a:pt x="10707" y="3188"/>
                </a:lnTo>
                <a:lnTo>
                  <a:pt x="10537" y="3358"/>
                </a:lnTo>
                <a:lnTo>
                  <a:pt x="10172" y="3650"/>
                </a:lnTo>
                <a:lnTo>
                  <a:pt x="9758" y="3893"/>
                </a:lnTo>
                <a:lnTo>
                  <a:pt x="9320" y="4112"/>
                </a:lnTo>
                <a:lnTo>
                  <a:pt x="8882" y="4258"/>
                </a:lnTo>
                <a:lnTo>
                  <a:pt x="8785" y="4283"/>
                </a:lnTo>
                <a:lnTo>
                  <a:pt x="8736" y="4258"/>
                </a:lnTo>
                <a:lnTo>
                  <a:pt x="8688" y="4210"/>
                </a:lnTo>
                <a:lnTo>
                  <a:pt x="8688" y="4161"/>
                </a:lnTo>
                <a:lnTo>
                  <a:pt x="8688" y="4015"/>
                </a:lnTo>
                <a:lnTo>
                  <a:pt x="8712" y="3869"/>
                </a:lnTo>
                <a:lnTo>
                  <a:pt x="8712" y="3577"/>
                </a:lnTo>
                <a:lnTo>
                  <a:pt x="8688" y="3285"/>
                </a:lnTo>
                <a:lnTo>
                  <a:pt x="8663" y="3236"/>
                </a:lnTo>
                <a:lnTo>
                  <a:pt x="8615" y="3212"/>
                </a:lnTo>
                <a:lnTo>
                  <a:pt x="8517" y="3163"/>
                </a:lnTo>
                <a:lnTo>
                  <a:pt x="8396" y="3139"/>
                </a:lnTo>
                <a:lnTo>
                  <a:pt x="8250" y="3090"/>
                </a:lnTo>
                <a:lnTo>
                  <a:pt x="8128" y="3017"/>
                </a:lnTo>
                <a:lnTo>
                  <a:pt x="8079" y="2944"/>
                </a:lnTo>
                <a:lnTo>
                  <a:pt x="8031" y="2896"/>
                </a:lnTo>
                <a:lnTo>
                  <a:pt x="8590" y="2774"/>
                </a:lnTo>
                <a:lnTo>
                  <a:pt x="8858" y="2725"/>
                </a:lnTo>
                <a:lnTo>
                  <a:pt x="9150" y="2677"/>
                </a:lnTo>
                <a:lnTo>
                  <a:pt x="9369" y="2652"/>
                </a:lnTo>
                <a:lnTo>
                  <a:pt x="10002" y="2652"/>
                </a:lnTo>
                <a:lnTo>
                  <a:pt x="10367" y="2628"/>
                </a:lnTo>
                <a:close/>
                <a:moveTo>
                  <a:pt x="10440" y="2360"/>
                </a:moveTo>
                <a:lnTo>
                  <a:pt x="10172" y="2385"/>
                </a:lnTo>
                <a:lnTo>
                  <a:pt x="9223" y="2385"/>
                </a:lnTo>
                <a:lnTo>
                  <a:pt x="8809" y="2433"/>
                </a:lnTo>
                <a:lnTo>
                  <a:pt x="8420" y="2482"/>
                </a:lnTo>
                <a:lnTo>
                  <a:pt x="8006" y="2579"/>
                </a:lnTo>
                <a:lnTo>
                  <a:pt x="7982" y="2579"/>
                </a:lnTo>
                <a:lnTo>
                  <a:pt x="7885" y="2604"/>
                </a:lnTo>
                <a:lnTo>
                  <a:pt x="7812" y="2652"/>
                </a:lnTo>
                <a:lnTo>
                  <a:pt x="7763" y="2701"/>
                </a:lnTo>
                <a:lnTo>
                  <a:pt x="7739" y="2774"/>
                </a:lnTo>
                <a:lnTo>
                  <a:pt x="7714" y="2847"/>
                </a:lnTo>
                <a:lnTo>
                  <a:pt x="7739" y="2944"/>
                </a:lnTo>
                <a:lnTo>
                  <a:pt x="7763" y="3017"/>
                </a:lnTo>
                <a:lnTo>
                  <a:pt x="7812" y="3115"/>
                </a:lnTo>
                <a:lnTo>
                  <a:pt x="7860" y="3188"/>
                </a:lnTo>
                <a:lnTo>
                  <a:pt x="8006" y="3334"/>
                </a:lnTo>
                <a:lnTo>
                  <a:pt x="8177" y="3431"/>
                </a:lnTo>
                <a:lnTo>
                  <a:pt x="8347" y="3480"/>
                </a:lnTo>
                <a:lnTo>
                  <a:pt x="8347" y="3845"/>
                </a:lnTo>
                <a:lnTo>
                  <a:pt x="8323" y="4015"/>
                </a:lnTo>
                <a:lnTo>
                  <a:pt x="8347" y="4210"/>
                </a:lnTo>
                <a:lnTo>
                  <a:pt x="8371" y="4356"/>
                </a:lnTo>
                <a:lnTo>
                  <a:pt x="8396" y="4429"/>
                </a:lnTo>
                <a:lnTo>
                  <a:pt x="8444" y="4502"/>
                </a:lnTo>
                <a:lnTo>
                  <a:pt x="8493" y="4550"/>
                </a:lnTo>
                <a:lnTo>
                  <a:pt x="8566" y="4575"/>
                </a:lnTo>
                <a:lnTo>
                  <a:pt x="8639" y="4599"/>
                </a:lnTo>
                <a:lnTo>
                  <a:pt x="8736" y="4623"/>
                </a:lnTo>
                <a:lnTo>
                  <a:pt x="8882" y="4623"/>
                </a:lnTo>
                <a:lnTo>
                  <a:pt x="9004" y="4599"/>
                </a:lnTo>
                <a:lnTo>
                  <a:pt x="9272" y="4502"/>
                </a:lnTo>
                <a:lnTo>
                  <a:pt x="9515" y="4380"/>
                </a:lnTo>
                <a:lnTo>
                  <a:pt x="9758" y="4234"/>
                </a:lnTo>
                <a:lnTo>
                  <a:pt x="10075" y="4064"/>
                </a:lnTo>
                <a:lnTo>
                  <a:pt x="10367" y="3869"/>
                </a:lnTo>
                <a:lnTo>
                  <a:pt x="10659" y="3650"/>
                </a:lnTo>
                <a:lnTo>
                  <a:pt x="10950" y="3431"/>
                </a:lnTo>
                <a:lnTo>
                  <a:pt x="11072" y="3261"/>
                </a:lnTo>
                <a:lnTo>
                  <a:pt x="11169" y="3090"/>
                </a:lnTo>
                <a:lnTo>
                  <a:pt x="11242" y="2920"/>
                </a:lnTo>
                <a:lnTo>
                  <a:pt x="11242" y="2774"/>
                </a:lnTo>
                <a:lnTo>
                  <a:pt x="11194" y="2628"/>
                </a:lnTo>
                <a:lnTo>
                  <a:pt x="11145" y="2579"/>
                </a:lnTo>
                <a:lnTo>
                  <a:pt x="11096" y="2506"/>
                </a:lnTo>
                <a:lnTo>
                  <a:pt x="10926" y="2433"/>
                </a:lnTo>
                <a:lnTo>
                  <a:pt x="10707" y="2385"/>
                </a:lnTo>
                <a:lnTo>
                  <a:pt x="10440" y="2360"/>
                </a:lnTo>
                <a:close/>
                <a:moveTo>
                  <a:pt x="11486" y="5037"/>
                </a:moveTo>
                <a:lnTo>
                  <a:pt x="11510" y="5061"/>
                </a:lnTo>
                <a:lnTo>
                  <a:pt x="11607" y="5134"/>
                </a:lnTo>
                <a:lnTo>
                  <a:pt x="11656" y="5232"/>
                </a:lnTo>
                <a:lnTo>
                  <a:pt x="11656" y="5329"/>
                </a:lnTo>
                <a:lnTo>
                  <a:pt x="11607" y="5426"/>
                </a:lnTo>
                <a:lnTo>
                  <a:pt x="11559" y="5499"/>
                </a:lnTo>
                <a:lnTo>
                  <a:pt x="11486" y="5548"/>
                </a:lnTo>
                <a:lnTo>
                  <a:pt x="11413" y="5572"/>
                </a:lnTo>
                <a:lnTo>
                  <a:pt x="11340" y="5572"/>
                </a:lnTo>
                <a:lnTo>
                  <a:pt x="11413" y="5280"/>
                </a:lnTo>
                <a:lnTo>
                  <a:pt x="11437" y="5159"/>
                </a:lnTo>
                <a:lnTo>
                  <a:pt x="11486" y="5037"/>
                </a:lnTo>
                <a:close/>
                <a:moveTo>
                  <a:pt x="11486" y="4672"/>
                </a:moveTo>
                <a:lnTo>
                  <a:pt x="11364" y="4721"/>
                </a:lnTo>
                <a:lnTo>
                  <a:pt x="11242" y="4818"/>
                </a:lnTo>
                <a:lnTo>
                  <a:pt x="11145" y="4940"/>
                </a:lnTo>
                <a:lnTo>
                  <a:pt x="11096" y="5086"/>
                </a:lnTo>
                <a:lnTo>
                  <a:pt x="11048" y="5256"/>
                </a:lnTo>
                <a:lnTo>
                  <a:pt x="11023" y="5426"/>
                </a:lnTo>
                <a:lnTo>
                  <a:pt x="10975" y="5499"/>
                </a:lnTo>
                <a:lnTo>
                  <a:pt x="10926" y="5572"/>
                </a:lnTo>
                <a:lnTo>
                  <a:pt x="10902" y="5645"/>
                </a:lnTo>
                <a:lnTo>
                  <a:pt x="10877" y="5742"/>
                </a:lnTo>
                <a:lnTo>
                  <a:pt x="10902" y="5815"/>
                </a:lnTo>
                <a:lnTo>
                  <a:pt x="10975" y="5864"/>
                </a:lnTo>
                <a:lnTo>
                  <a:pt x="11121" y="5937"/>
                </a:lnTo>
                <a:lnTo>
                  <a:pt x="11242" y="5961"/>
                </a:lnTo>
                <a:lnTo>
                  <a:pt x="11388" y="5961"/>
                </a:lnTo>
                <a:lnTo>
                  <a:pt x="11510" y="5937"/>
                </a:lnTo>
                <a:lnTo>
                  <a:pt x="11632" y="5913"/>
                </a:lnTo>
                <a:lnTo>
                  <a:pt x="11753" y="5840"/>
                </a:lnTo>
                <a:lnTo>
                  <a:pt x="11875" y="5742"/>
                </a:lnTo>
                <a:lnTo>
                  <a:pt x="11948" y="5621"/>
                </a:lnTo>
                <a:lnTo>
                  <a:pt x="12021" y="5499"/>
                </a:lnTo>
                <a:lnTo>
                  <a:pt x="12070" y="5378"/>
                </a:lnTo>
                <a:lnTo>
                  <a:pt x="12070" y="5256"/>
                </a:lnTo>
                <a:lnTo>
                  <a:pt x="12045" y="5110"/>
                </a:lnTo>
                <a:lnTo>
                  <a:pt x="11997" y="5013"/>
                </a:lnTo>
                <a:lnTo>
                  <a:pt x="11924" y="4891"/>
                </a:lnTo>
                <a:lnTo>
                  <a:pt x="11851" y="4794"/>
                </a:lnTo>
                <a:lnTo>
                  <a:pt x="11729" y="4721"/>
                </a:lnTo>
                <a:lnTo>
                  <a:pt x="11656" y="4696"/>
                </a:lnTo>
                <a:lnTo>
                  <a:pt x="11607" y="4696"/>
                </a:lnTo>
                <a:lnTo>
                  <a:pt x="11559" y="4672"/>
                </a:lnTo>
                <a:close/>
                <a:moveTo>
                  <a:pt x="14479" y="3991"/>
                </a:moveTo>
                <a:lnTo>
                  <a:pt x="15063" y="4064"/>
                </a:lnTo>
                <a:lnTo>
                  <a:pt x="15574" y="4064"/>
                </a:lnTo>
                <a:lnTo>
                  <a:pt x="15184" y="4234"/>
                </a:lnTo>
                <a:lnTo>
                  <a:pt x="14260" y="4599"/>
                </a:lnTo>
                <a:lnTo>
                  <a:pt x="13797" y="4818"/>
                </a:lnTo>
                <a:lnTo>
                  <a:pt x="13578" y="4940"/>
                </a:lnTo>
                <a:lnTo>
                  <a:pt x="13384" y="5061"/>
                </a:lnTo>
                <a:lnTo>
                  <a:pt x="13359" y="5086"/>
                </a:lnTo>
                <a:lnTo>
                  <a:pt x="13359" y="5134"/>
                </a:lnTo>
                <a:lnTo>
                  <a:pt x="13384" y="5159"/>
                </a:lnTo>
                <a:lnTo>
                  <a:pt x="13627" y="5159"/>
                </a:lnTo>
                <a:lnTo>
                  <a:pt x="13870" y="5110"/>
                </a:lnTo>
                <a:lnTo>
                  <a:pt x="14089" y="5061"/>
                </a:lnTo>
                <a:lnTo>
                  <a:pt x="14308" y="4988"/>
                </a:lnTo>
                <a:lnTo>
                  <a:pt x="14746" y="4818"/>
                </a:lnTo>
                <a:lnTo>
                  <a:pt x="15184" y="4648"/>
                </a:lnTo>
                <a:lnTo>
                  <a:pt x="16109" y="4283"/>
                </a:lnTo>
                <a:lnTo>
                  <a:pt x="16377" y="4185"/>
                </a:lnTo>
                <a:lnTo>
                  <a:pt x="16644" y="4088"/>
                </a:lnTo>
                <a:lnTo>
                  <a:pt x="17034" y="4623"/>
                </a:lnTo>
                <a:lnTo>
                  <a:pt x="16790" y="4696"/>
                </a:lnTo>
                <a:lnTo>
                  <a:pt x="16255" y="4842"/>
                </a:lnTo>
                <a:lnTo>
                  <a:pt x="15720" y="4964"/>
                </a:lnTo>
                <a:lnTo>
                  <a:pt x="15282" y="5061"/>
                </a:lnTo>
                <a:lnTo>
                  <a:pt x="15014" y="5110"/>
                </a:lnTo>
                <a:lnTo>
                  <a:pt x="14771" y="5207"/>
                </a:lnTo>
                <a:lnTo>
                  <a:pt x="14552" y="5305"/>
                </a:lnTo>
                <a:lnTo>
                  <a:pt x="14333" y="5426"/>
                </a:lnTo>
                <a:lnTo>
                  <a:pt x="14162" y="5572"/>
                </a:lnTo>
                <a:lnTo>
                  <a:pt x="14114" y="5669"/>
                </a:lnTo>
                <a:lnTo>
                  <a:pt x="14041" y="5767"/>
                </a:lnTo>
                <a:lnTo>
                  <a:pt x="14065" y="5815"/>
                </a:lnTo>
                <a:lnTo>
                  <a:pt x="14065" y="5840"/>
                </a:lnTo>
                <a:lnTo>
                  <a:pt x="14114" y="5840"/>
                </a:lnTo>
                <a:lnTo>
                  <a:pt x="14552" y="5694"/>
                </a:lnTo>
                <a:lnTo>
                  <a:pt x="15014" y="5572"/>
                </a:lnTo>
                <a:lnTo>
                  <a:pt x="15476" y="5426"/>
                </a:lnTo>
                <a:lnTo>
                  <a:pt x="15939" y="5329"/>
                </a:lnTo>
                <a:lnTo>
                  <a:pt x="16596" y="5232"/>
                </a:lnTo>
                <a:lnTo>
                  <a:pt x="16985" y="5134"/>
                </a:lnTo>
                <a:lnTo>
                  <a:pt x="17155" y="5086"/>
                </a:lnTo>
                <a:lnTo>
                  <a:pt x="17301" y="5013"/>
                </a:lnTo>
                <a:lnTo>
                  <a:pt x="17569" y="5451"/>
                </a:lnTo>
                <a:lnTo>
                  <a:pt x="14284" y="6740"/>
                </a:lnTo>
                <a:lnTo>
                  <a:pt x="14162" y="6667"/>
                </a:lnTo>
                <a:lnTo>
                  <a:pt x="13992" y="6594"/>
                </a:lnTo>
                <a:lnTo>
                  <a:pt x="13700" y="6399"/>
                </a:lnTo>
                <a:lnTo>
                  <a:pt x="13530" y="6302"/>
                </a:lnTo>
                <a:lnTo>
                  <a:pt x="13384" y="6253"/>
                </a:lnTo>
                <a:lnTo>
                  <a:pt x="13213" y="6253"/>
                </a:lnTo>
                <a:lnTo>
                  <a:pt x="13043" y="6278"/>
                </a:lnTo>
                <a:lnTo>
                  <a:pt x="12921" y="6351"/>
                </a:lnTo>
                <a:lnTo>
                  <a:pt x="12800" y="6424"/>
                </a:lnTo>
                <a:lnTo>
                  <a:pt x="12581" y="6594"/>
                </a:lnTo>
                <a:lnTo>
                  <a:pt x="12386" y="6789"/>
                </a:lnTo>
                <a:lnTo>
                  <a:pt x="12167" y="6983"/>
                </a:lnTo>
                <a:lnTo>
                  <a:pt x="11972" y="7081"/>
                </a:lnTo>
                <a:lnTo>
                  <a:pt x="11875" y="7129"/>
                </a:lnTo>
                <a:lnTo>
                  <a:pt x="11778" y="7154"/>
                </a:lnTo>
                <a:lnTo>
                  <a:pt x="11680" y="7154"/>
                </a:lnTo>
                <a:lnTo>
                  <a:pt x="11583" y="7129"/>
                </a:lnTo>
                <a:lnTo>
                  <a:pt x="11486" y="7105"/>
                </a:lnTo>
                <a:lnTo>
                  <a:pt x="11364" y="7056"/>
                </a:lnTo>
                <a:lnTo>
                  <a:pt x="11291" y="7008"/>
                </a:lnTo>
                <a:lnTo>
                  <a:pt x="11291" y="6935"/>
                </a:lnTo>
                <a:lnTo>
                  <a:pt x="11291" y="6886"/>
                </a:lnTo>
                <a:lnTo>
                  <a:pt x="11340" y="6837"/>
                </a:lnTo>
                <a:lnTo>
                  <a:pt x="11461" y="6740"/>
                </a:lnTo>
                <a:lnTo>
                  <a:pt x="11583" y="6691"/>
                </a:lnTo>
                <a:lnTo>
                  <a:pt x="11753" y="6618"/>
                </a:lnTo>
                <a:lnTo>
                  <a:pt x="11899" y="6545"/>
                </a:lnTo>
                <a:lnTo>
                  <a:pt x="12240" y="6424"/>
                </a:lnTo>
                <a:lnTo>
                  <a:pt x="12313" y="6375"/>
                </a:lnTo>
                <a:lnTo>
                  <a:pt x="12362" y="6326"/>
                </a:lnTo>
                <a:lnTo>
                  <a:pt x="12362" y="6278"/>
                </a:lnTo>
                <a:lnTo>
                  <a:pt x="12362" y="6205"/>
                </a:lnTo>
                <a:lnTo>
                  <a:pt x="12337" y="6059"/>
                </a:lnTo>
                <a:lnTo>
                  <a:pt x="12337" y="6010"/>
                </a:lnTo>
                <a:lnTo>
                  <a:pt x="12362" y="5937"/>
                </a:lnTo>
                <a:lnTo>
                  <a:pt x="12435" y="5840"/>
                </a:lnTo>
                <a:lnTo>
                  <a:pt x="12508" y="5742"/>
                </a:lnTo>
                <a:lnTo>
                  <a:pt x="12702" y="5597"/>
                </a:lnTo>
                <a:lnTo>
                  <a:pt x="12897" y="5426"/>
                </a:lnTo>
                <a:lnTo>
                  <a:pt x="12970" y="5329"/>
                </a:lnTo>
                <a:lnTo>
                  <a:pt x="13043" y="5207"/>
                </a:lnTo>
                <a:lnTo>
                  <a:pt x="13043" y="5134"/>
                </a:lnTo>
                <a:lnTo>
                  <a:pt x="13067" y="5061"/>
                </a:lnTo>
                <a:lnTo>
                  <a:pt x="13043" y="4915"/>
                </a:lnTo>
                <a:lnTo>
                  <a:pt x="13019" y="4769"/>
                </a:lnTo>
                <a:lnTo>
                  <a:pt x="13043" y="4623"/>
                </a:lnTo>
                <a:lnTo>
                  <a:pt x="13067" y="4526"/>
                </a:lnTo>
                <a:lnTo>
                  <a:pt x="13140" y="4429"/>
                </a:lnTo>
                <a:lnTo>
                  <a:pt x="13457" y="4380"/>
                </a:lnTo>
                <a:lnTo>
                  <a:pt x="13773" y="4283"/>
                </a:lnTo>
                <a:lnTo>
                  <a:pt x="14089" y="4161"/>
                </a:lnTo>
                <a:lnTo>
                  <a:pt x="14406" y="4039"/>
                </a:lnTo>
                <a:lnTo>
                  <a:pt x="14479" y="3991"/>
                </a:lnTo>
                <a:close/>
                <a:moveTo>
                  <a:pt x="17739" y="5767"/>
                </a:moveTo>
                <a:lnTo>
                  <a:pt x="18007" y="6326"/>
                </a:lnTo>
                <a:lnTo>
                  <a:pt x="17739" y="6399"/>
                </a:lnTo>
                <a:lnTo>
                  <a:pt x="17496" y="6497"/>
                </a:lnTo>
                <a:lnTo>
                  <a:pt x="17034" y="6691"/>
                </a:lnTo>
                <a:lnTo>
                  <a:pt x="16255" y="6983"/>
                </a:lnTo>
                <a:lnTo>
                  <a:pt x="15452" y="7251"/>
                </a:lnTo>
                <a:lnTo>
                  <a:pt x="15330" y="7154"/>
                </a:lnTo>
                <a:lnTo>
                  <a:pt x="15160" y="7056"/>
                </a:lnTo>
                <a:lnTo>
                  <a:pt x="14941" y="6959"/>
                </a:lnTo>
                <a:lnTo>
                  <a:pt x="14698" y="6862"/>
                </a:lnTo>
                <a:lnTo>
                  <a:pt x="15063" y="6789"/>
                </a:lnTo>
                <a:lnTo>
                  <a:pt x="15428" y="6691"/>
                </a:lnTo>
                <a:lnTo>
                  <a:pt x="16133" y="6448"/>
                </a:lnTo>
                <a:lnTo>
                  <a:pt x="16596" y="6253"/>
                </a:lnTo>
                <a:lnTo>
                  <a:pt x="17082" y="6059"/>
                </a:lnTo>
                <a:lnTo>
                  <a:pt x="17545" y="5864"/>
                </a:lnTo>
                <a:lnTo>
                  <a:pt x="17739" y="5767"/>
                </a:lnTo>
                <a:close/>
                <a:moveTo>
                  <a:pt x="13311" y="6618"/>
                </a:moveTo>
                <a:lnTo>
                  <a:pt x="13408" y="6643"/>
                </a:lnTo>
                <a:lnTo>
                  <a:pt x="13627" y="6716"/>
                </a:lnTo>
                <a:lnTo>
                  <a:pt x="13822" y="6813"/>
                </a:lnTo>
                <a:lnTo>
                  <a:pt x="14016" y="6935"/>
                </a:lnTo>
                <a:lnTo>
                  <a:pt x="14235" y="7032"/>
                </a:lnTo>
                <a:lnTo>
                  <a:pt x="14430" y="7105"/>
                </a:lnTo>
                <a:lnTo>
                  <a:pt x="14965" y="7275"/>
                </a:lnTo>
                <a:lnTo>
                  <a:pt x="15136" y="7373"/>
                </a:lnTo>
                <a:lnTo>
                  <a:pt x="15038" y="7397"/>
                </a:lnTo>
                <a:lnTo>
                  <a:pt x="15014" y="7421"/>
                </a:lnTo>
                <a:lnTo>
                  <a:pt x="15014" y="7446"/>
                </a:lnTo>
                <a:lnTo>
                  <a:pt x="15014" y="7470"/>
                </a:lnTo>
                <a:lnTo>
                  <a:pt x="15038" y="7494"/>
                </a:lnTo>
                <a:lnTo>
                  <a:pt x="15257" y="7543"/>
                </a:lnTo>
                <a:lnTo>
                  <a:pt x="15160" y="7616"/>
                </a:lnTo>
                <a:lnTo>
                  <a:pt x="15014" y="7665"/>
                </a:lnTo>
                <a:lnTo>
                  <a:pt x="14819" y="7713"/>
                </a:lnTo>
                <a:lnTo>
                  <a:pt x="14625" y="7689"/>
                </a:lnTo>
                <a:lnTo>
                  <a:pt x="14406" y="7665"/>
                </a:lnTo>
                <a:lnTo>
                  <a:pt x="14016" y="7567"/>
                </a:lnTo>
                <a:lnTo>
                  <a:pt x="13627" y="7446"/>
                </a:lnTo>
                <a:lnTo>
                  <a:pt x="13238" y="7324"/>
                </a:lnTo>
                <a:lnTo>
                  <a:pt x="12994" y="7251"/>
                </a:lnTo>
                <a:lnTo>
                  <a:pt x="12727" y="7202"/>
                </a:lnTo>
                <a:lnTo>
                  <a:pt x="12459" y="7178"/>
                </a:lnTo>
                <a:lnTo>
                  <a:pt x="12191" y="7178"/>
                </a:lnTo>
                <a:lnTo>
                  <a:pt x="12532" y="7032"/>
                </a:lnTo>
                <a:lnTo>
                  <a:pt x="12702" y="6910"/>
                </a:lnTo>
                <a:lnTo>
                  <a:pt x="12824" y="6789"/>
                </a:lnTo>
                <a:lnTo>
                  <a:pt x="12921" y="6716"/>
                </a:lnTo>
                <a:lnTo>
                  <a:pt x="13019" y="6667"/>
                </a:lnTo>
                <a:lnTo>
                  <a:pt x="13116" y="6643"/>
                </a:lnTo>
                <a:lnTo>
                  <a:pt x="13213" y="6618"/>
                </a:lnTo>
                <a:close/>
                <a:moveTo>
                  <a:pt x="18323" y="7227"/>
                </a:moveTo>
                <a:lnTo>
                  <a:pt x="18445" y="7665"/>
                </a:lnTo>
                <a:lnTo>
                  <a:pt x="18518" y="8103"/>
                </a:lnTo>
                <a:lnTo>
                  <a:pt x="18056" y="8224"/>
                </a:lnTo>
                <a:lnTo>
                  <a:pt x="17885" y="8127"/>
                </a:lnTo>
                <a:lnTo>
                  <a:pt x="17715" y="8005"/>
                </a:lnTo>
                <a:lnTo>
                  <a:pt x="17399" y="7762"/>
                </a:lnTo>
                <a:lnTo>
                  <a:pt x="17666" y="7665"/>
                </a:lnTo>
                <a:lnTo>
                  <a:pt x="17910" y="7543"/>
                </a:lnTo>
                <a:lnTo>
                  <a:pt x="18153" y="7397"/>
                </a:lnTo>
                <a:lnTo>
                  <a:pt x="18226" y="7324"/>
                </a:lnTo>
                <a:lnTo>
                  <a:pt x="18323" y="7227"/>
                </a:lnTo>
                <a:close/>
                <a:moveTo>
                  <a:pt x="17155" y="8030"/>
                </a:moveTo>
                <a:lnTo>
                  <a:pt x="17326" y="8103"/>
                </a:lnTo>
                <a:lnTo>
                  <a:pt x="17520" y="8273"/>
                </a:lnTo>
                <a:lnTo>
                  <a:pt x="17545" y="8297"/>
                </a:lnTo>
                <a:lnTo>
                  <a:pt x="17326" y="8200"/>
                </a:lnTo>
                <a:lnTo>
                  <a:pt x="17228" y="8151"/>
                </a:lnTo>
                <a:lnTo>
                  <a:pt x="17131" y="8078"/>
                </a:lnTo>
                <a:lnTo>
                  <a:pt x="17082" y="8054"/>
                </a:lnTo>
                <a:lnTo>
                  <a:pt x="17082" y="8030"/>
                </a:lnTo>
                <a:close/>
                <a:moveTo>
                  <a:pt x="16790" y="7981"/>
                </a:moveTo>
                <a:lnTo>
                  <a:pt x="16790" y="8054"/>
                </a:lnTo>
                <a:lnTo>
                  <a:pt x="16790" y="8151"/>
                </a:lnTo>
                <a:lnTo>
                  <a:pt x="16815" y="8224"/>
                </a:lnTo>
                <a:lnTo>
                  <a:pt x="16863" y="8273"/>
                </a:lnTo>
                <a:lnTo>
                  <a:pt x="16961" y="8395"/>
                </a:lnTo>
                <a:lnTo>
                  <a:pt x="17131" y="8468"/>
                </a:lnTo>
                <a:lnTo>
                  <a:pt x="17155" y="8492"/>
                </a:lnTo>
                <a:lnTo>
                  <a:pt x="16839" y="8589"/>
                </a:lnTo>
                <a:lnTo>
                  <a:pt x="16328" y="8711"/>
                </a:lnTo>
                <a:lnTo>
                  <a:pt x="16206" y="8468"/>
                </a:lnTo>
                <a:lnTo>
                  <a:pt x="16109" y="8224"/>
                </a:lnTo>
                <a:lnTo>
                  <a:pt x="16450" y="8103"/>
                </a:lnTo>
                <a:lnTo>
                  <a:pt x="16790" y="7981"/>
                </a:lnTo>
                <a:close/>
                <a:moveTo>
                  <a:pt x="15695" y="8322"/>
                </a:moveTo>
                <a:lnTo>
                  <a:pt x="15744" y="8370"/>
                </a:lnTo>
                <a:lnTo>
                  <a:pt x="15793" y="8443"/>
                </a:lnTo>
                <a:lnTo>
                  <a:pt x="15890" y="8614"/>
                </a:lnTo>
                <a:lnTo>
                  <a:pt x="15939" y="8784"/>
                </a:lnTo>
                <a:lnTo>
                  <a:pt x="15744" y="8833"/>
                </a:lnTo>
                <a:lnTo>
                  <a:pt x="15671" y="8662"/>
                </a:lnTo>
                <a:lnTo>
                  <a:pt x="15598" y="8468"/>
                </a:lnTo>
                <a:lnTo>
                  <a:pt x="15574" y="8395"/>
                </a:lnTo>
                <a:lnTo>
                  <a:pt x="15574" y="8346"/>
                </a:lnTo>
                <a:lnTo>
                  <a:pt x="15695" y="8322"/>
                </a:lnTo>
                <a:close/>
                <a:moveTo>
                  <a:pt x="17520" y="8784"/>
                </a:moveTo>
                <a:lnTo>
                  <a:pt x="17520" y="8906"/>
                </a:lnTo>
                <a:lnTo>
                  <a:pt x="17472" y="8979"/>
                </a:lnTo>
                <a:lnTo>
                  <a:pt x="17423" y="9052"/>
                </a:lnTo>
                <a:lnTo>
                  <a:pt x="17326" y="9100"/>
                </a:lnTo>
                <a:lnTo>
                  <a:pt x="17228" y="9125"/>
                </a:lnTo>
                <a:lnTo>
                  <a:pt x="17009" y="9149"/>
                </a:lnTo>
                <a:lnTo>
                  <a:pt x="16839" y="9125"/>
                </a:lnTo>
                <a:lnTo>
                  <a:pt x="16693" y="9076"/>
                </a:lnTo>
                <a:lnTo>
                  <a:pt x="16571" y="9027"/>
                </a:lnTo>
                <a:lnTo>
                  <a:pt x="16766" y="8979"/>
                </a:lnTo>
                <a:lnTo>
                  <a:pt x="17520" y="8784"/>
                </a:lnTo>
                <a:close/>
                <a:moveTo>
                  <a:pt x="18591" y="8614"/>
                </a:moveTo>
                <a:lnTo>
                  <a:pt x="18640" y="9027"/>
                </a:lnTo>
                <a:lnTo>
                  <a:pt x="18615" y="9027"/>
                </a:lnTo>
                <a:lnTo>
                  <a:pt x="18396" y="9052"/>
                </a:lnTo>
                <a:lnTo>
                  <a:pt x="18153" y="9076"/>
                </a:lnTo>
                <a:lnTo>
                  <a:pt x="17715" y="9198"/>
                </a:lnTo>
                <a:lnTo>
                  <a:pt x="17764" y="9100"/>
                </a:lnTo>
                <a:lnTo>
                  <a:pt x="17812" y="8979"/>
                </a:lnTo>
                <a:lnTo>
                  <a:pt x="17837" y="8857"/>
                </a:lnTo>
                <a:lnTo>
                  <a:pt x="17812" y="8711"/>
                </a:lnTo>
                <a:lnTo>
                  <a:pt x="18202" y="8614"/>
                </a:lnTo>
                <a:close/>
                <a:moveTo>
                  <a:pt x="16133" y="9125"/>
                </a:moveTo>
                <a:lnTo>
                  <a:pt x="16231" y="9222"/>
                </a:lnTo>
                <a:lnTo>
                  <a:pt x="16352" y="9319"/>
                </a:lnTo>
                <a:lnTo>
                  <a:pt x="16498" y="9392"/>
                </a:lnTo>
                <a:lnTo>
                  <a:pt x="16644" y="9465"/>
                </a:lnTo>
                <a:lnTo>
                  <a:pt x="16839" y="9490"/>
                </a:lnTo>
                <a:lnTo>
                  <a:pt x="16596" y="9587"/>
                </a:lnTo>
                <a:lnTo>
                  <a:pt x="16596" y="9611"/>
                </a:lnTo>
                <a:lnTo>
                  <a:pt x="16352" y="9490"/>
                </a:lnTo>
                <a:lnTo>
                  <a:pt x="16158" y="9344"/>
                </a:lnTo>
                <a:lnTo>
                  <a:pt x="15963" y="9149"/>
                </a:lnTo>
                <a:lnTo>
                  <a:pt x="16133" y="9125"/>
                </a:lnTo>
                <a:close/>
                <a:moveTo>
                  <a:pt x="18640" y="9368"/>
                </a:moveTo>
                <a:lnTo>
                  <a:pt x="18640" y="10001"/>
                </a:lnTo>
                <a:lnTo>
                  <a:pt x="18591" y="10025"/>
                </a:lnTo>
                <a:lnTo>
                  <a:pt x="18275" y="10122"/>
                </a:lnTo>
                <a:lnTo>
                  <a:pt x="17983" y="10244"/>
                </a:lnTo>
                <a:lnTo>
                  <a:pt x="17569" y="10366"/>
                </a:lnTo>
                <a:lnTo>
                  <a:pt x="17155" y="10463"/>
                </a:lnTo>
                <a:lnTo>
                  <a:pt x="17180" y="10317"/>
                </a:lnTo>
                <a:lnTo>
                  <a:pt x="17155" y="10147"/>
                </a:lnTo>
                <a:lnTo>
                  <a:pt x="17107" y="10001"/>
                </a:lnTo>
                <a:lnTo>
                  <a:pt x="17009" y="9903"/>
                </a:lnTo>
                <a:lnTo>
                  <a:pt x="18640" y="9368"/>
                </a:lnTo>
                <a:close/>
                <a:moveTo>
                  <a:pt x="18591" y="10487"/>
                </a:moveTo>
                <a:lnTo>
                  <a:pt x="18494" y="11169"/>
                </a:lnTo>
                <a:lnTo>
                  <a:pt x="18469" y="11169"/>
                </a:lnTo>
                <a:lnTo>
                  <a:pt x="18177" y="11217"/>
                </a:lnTo>
                <a:lnTo>
                  <a:pt x="17885" y="11315"/>
                </a:lnTo>
                <a:lnTo>
                  <a:pt x="17301" y="11534"/>
                </a:lnTo>
                <a:lnTo>
                  <a:pt x="16839" y="11680"/>
                </a:lnTo>
                <a:lnTo>
                  <a:pt x="16377" y="11826"/>
                </a:lnTo>
                <a:lnTo>
                  <a:pt x="16401" y="11728"/>
                </a:lnTo>
                <a:lnTo>
                  <a:pt x="16425" y="11607"/>
                </a:lnTo>
                <a:lnTo>
                  <a:pt x="16523" y="11412"/>
                </a:lnTo>
                <a:lnTo>
                  <a:pt x="16644" y="11217"/>
                </a:lnTo>
                <a:lnTo>
                  <a:pt x="16766" y="11071"/>
                </a:lnTo>
                <a:lnTo>
                  <a:pt x="16839" y="10974"/>
                </a:lnTo>
                <a:lnTo>
                  <a:pt x="16936" y="10950"/>
                </a:lnTo>
                <a:lnTo>
                  <a:pt x="17593" y="10804"/>
                </a:lnTo>
                <a:lnTo>
                  <a:pt x="18250" y="10609"/>
                </a:lnTo>
                <a:lnTo>
                  <a:pt x="18421" y="10560"/>
                </a:lnTo>
                <a:lnTo>
                  <a:pt x="18591" y="10487"/>
                </a:lnTo>
                <a:close/>
                <a:moveTo>
                  <a:pt x="18396" y="11607"/>
                </a:moveTo>
                <a:lnTo>
                  <a:pt x="18299" y="11972"/>
                </a:lnTo>
                <a:lnTo>
                  <a:pt x="18202" y="12361"/>
                </a:lnTo>
                <a:lnTo>
                  <a:pt x="18007" y="12337"/>
                </a:lnTo>
                <a:lnTo>
                  <a:pt x="17788" y="12337"/>
                </a:lnTo>
                <a:lnTo>
                  <a:pt x="17739" y="12239"/>
                </a:lnTo>
                <a:lnTo>
                  <a:pt x="17666" y="12166"/>
                </a:lnTo>
                <a:lnTo>
                  <a:pt x="17618" y="12142"/>
                </a:lnTo>
                <a:lnTo>
                  <a:pt x="17472" y="12142"/>
                </a:lnTo>
                <a:lnTo>
                  <a:pt x="17399" y="12191"/>
                </a:lnTo>
                <a:lnTo>
                  <a:pt x="17350" y="12215"/>
                </a:lnTo>
                <a:lnTo>
                  <a:pt x="17180" y="12337"/>
                </a:lnTo>
                <a:lnTo>
                  <a:pt x="17058" y="12458"/>
                </a:lnTo>
                <a:lnTo>
                  <a:pt x="16961" y="12580"/>
                </a:lnTo>
                <a:lnTo>
                  <a:pt x="16742" y="12653"/>
                </a:lnTo>
                <a:lnTo>
                  <a:pt x="16425" y="12799"/>
                </a:lnTo>
                <a:lnTo>
                  <a:pt x="16425" y="12702"/>
                </a:lnTo>
                <a:lnTo>
                  <a:pt x="16401" y="12239"/>
                </a:lnTo>
                <a:lnTo>
                  <a:pt x="16961" y="12069"/>
                </a:lnTo>
                <a:lnTo>
                  <a:pt x="17569" y="11850"/>
                </a:lnTo>
                <a:lnTo>
                  <a:pt x="18202" y="11655"/>
                </a:lnTo>
                <a:lnTo>
                  <a:pt x="18396" y="11607"/>
                </a:lnTo>
                <a:close/>
                <a:moveTo>
                  <a:pt x="18056" y="12799"/>
                </a:moveTo>
                <a:lnTo>
                  <a:pt x="17861" y="13261"/>
                </a:lnTo>
                <a:lnTo>
                  <a:pt x="17666" y="13286"/>
                </a:lnTo>
                <a:lnTo>
                  <a:pt x="17739" y="13067"/>
                </a:lnTo>
                <a:lnTo>
                  <a:pt x="17812" y="12823"/>
                </a:lnTo>
                <a:lnTo>
                  <a:pt x="18056" y="12799"/>
                </a:lnTo>
                <a:close/>
                <a:moveTo>
                  <a:pt x="17423" y="12921"/>
                </a:moveTo>
                <a:lnTo>
                  <a:pt x="17350" y="13115"/>
                </a:lnTo>
                <a:lnTo>
                  <a:pt x="17301" y="13213"/>
                </a:lnTo>
                <a:lnTo>
                  <a:pt x="17228" y="13310"/>
                </a:lnTo>
                <a:lnTo>
                  <a:pt x="17204" y="13334"/>
                </a:lnTo>
                <a:lnTo>
                  <a:pt x="17204" y="13310"/>
                </a:lnTo>
                <a:lnTo>
                  <a:pt x="17131" y="13237"/>
                </a:lnTo>
                <a:lnTo>
                  <a:pt x="17107" y="13164"/>
                </a:lnTo>
                <a:lnTo>
                  <a:pt x="17107" y="13091"/>
                </a:lnTo>
                <a:lnTo>
                  <a:pt x="17107" y="13018"/>
                </a:lnTo>
                <a:lnTo>
                  <a:pt x="17423" y="12921"/>
                </a:lnTo>
                <a:close/>
                <a:moveTo>
                  <a:pt x="16790" y="13140"/>
                </a:moveTo>
                <a:lnTo>
                  <a:pt x="16815" y="13237"/>
                </a:lnTo>
                <a:lnTo>
                  <a:pt x="16839" y="13359"/>
                </a:lnTo>
                <a:lnTo>
                  <a:pt x="16888" y="13456"/>
                </a:lnTo>
                <a:lnTo>
                  <a:pt x="16961" y="13553"/>
                </a:lnTo>
                <a:lnTo>
                  <a:pt x="16498" y="13772"/>
                </a:lnTo>
                <a:lnTo>
                  <a:pt x="16206" y="13918"/>
                </a:lnTo>
                <a:lnTo>
                  <a:pt x="15890" y="14040"/>
                </a:lnTo>
                <a:lnTo>
                  <a:pt x="15257" y="14210"/>
                </a:lnTo>
                <a:lnTo>
                  <a:pt x="15257" y="14210"/>
                </a:lnTo>
                <a:lnTo>
                  <a:pt x="15428" y="13967"/>
                </a:lnTo>
                <a:lnTo>
                  <a:pt x="15598" y="13748"/>
                </a:lnTo>
                <a:lnTo>
                  <a:pt x="15841" y="13553"/>
                </a:lnTo>
                <a:lnTo>
                  <a:pt x="16377" y="13286"/>
                </a:lnTo>
                <a:lnTo>
                  <a:pt x="16790" y="13140"/>
                </a:lnTo>
                <a:close/>
                <a:moveTo>
                  <a:pt x="18153" y="6740"/>
                </a:moveTo>
                <a:lnTo>
                  <a:pt x="18250" y="6983"/>
                </a:lnTo>
                <a:lnTo>
                  <a:pt x="18056" y="7008"/>
                </a:lnTo>
                <a:lnTo>
                  <a:pt x="17885" y="7056"/>
                </a:lnTo>
                <a:lnTo>
                  <a:pt x="17520" y="7227"/>
                </a:lnTo>
                <a:lnTo>
                  <a:pt x="17155" y="7397"/>
                </a:lnTo>
                <a:lnTo>
                  <a:pt x="16839" y="7543"/>
                </a:lnTo>
                <a:lnTo>
                  <a:pt x="16328" y="7713"/>
                </a:lnTo>
                <a:lnTo>
                  <a:pt x="16085" y="7811"/>
                </a:lnTo>
                <a:lnTo>
                  <a:pt x="15817" y="7908"/>
                </a:lnTo>
                <a:lnTo>
                  <a:pt x="15695" y="7859"/>
                </a:lnTo>
                <a:lnTo>
                  <a:pt x="15549" y="7835"/>
                </a:lnTo>
                <a:lnTo>
                  <a:pt x="15403" y="7859"/>
                </a:lnTo>
                <a:lnTo>
                  <a:pt x="15355" y="7908"/>
                </a:lnTo>
                <a:lnTo>
                  <a:pt x="15282" y="7932"/>
                </a:lnTo>
                <a:lnTo>
                  <a:pt x="15233" y="8030"/>
                </a:lnTo>
                <a:lnTo>
                  <a:pt x="15184" y="8151"/>
                </a:lnTo>
                <a:lnTo>
                  <a:pt x="15184" y="8273"/>
                </a:lnTo>
                <a:lnTo>
                  <a:pt x="15184" y="8395"/>
                </a:lnTo>
                <a:lnTo>
                  <a:pt x="15257" y="8638"/>
                </a:lnTo>
                <a:lnTo>
                  <a:pt x="15330" y="8857"/>
                </a:lnTo>
                <a:lnTo>
                  <a:pt x="15379" y="8930"/>
                </a:lnTo>
                <a:lnTo>
                  <a:pt x="15160" y="9003"/>
                </a:lnTo>
                <a:lnTo>
                  <a:pt x="14941" y="9100"/>
                </a:lnTo>
                <a:lnTo>
                  <a:pt x="14917" y="9125"/>
                </a:lnTo>
                <a:lnTo>
                  <a:pt x="14917" y="9149"/>
                </a:lnTo>
                <a:lnTo>
                  <a:pt x="14917" y="9173"/>
                </a:lnTo>
                <a:lnTo>
                  <a:pt x="14941" y="9198"/>
                </a:lnTo>
                <a:lnTo>
                  <a:pt x="15257" y="9222"/>
                </a:lnTo>
                <a:lnTo>
                  <a:pt x="15549" y="9222"/>
                </a:lnTo>
                <a:lnTo>
                  <a:pt x="15671" y="9368"/>
                </a:lnTo>
                <a:lnTo>
                  <a:pt x="15817" y="9514"/>
                </a:lnTo>
                <a:lnTo>
                  <a:pt x="15963" y="9660"/>
                </a:lnTo>
                <a:lnTo>
                  <a:pt x="16133" y="9782"/>
                </a:lnTo>
                <a:lnTo>
                  <a:pt x="15379" y="10074"/>
                </a:lnTo>
                <a:lnTo>
                  <a:pt x="15038" y="10244"/>
                </a:lnTo>
                <a:lnTo>
                  <a:pt x="14673" y="10439"/>
                </a:lnTo>
                <a:lnTo>
                  <a:pt x="14649" y="10487"/>
                </a:lnTo>
                <a:lnTo>
                  <a:pt x="14649" y="10536"/>
                </a:lnTo>
                <a:lnTo>
                  <a:pt x="14673" y="10585"/>
                </a:lnTo>
                <a:lnTo>
                  <a:pt x="14722" y="10585"/>
                </a:lnTo>
                <a:lnTo>
                  <a:pt x="14965" y="10560"/>
                </a:lnTo>
                <a:lnTo>
                  <a:pt x="15184" y="10536"/>
                </a:lnTo>
                <a:lnTo>
                  <a:pt x="15647" y="10390"/>
                </a:lnTo>
                <a:lnTo>
                  <a:pt x="16109" y="10244"/>
                </a:lnTo>
                <a:lnTo>
                  <a:pt x="16547" y="10074"/>
                </a:lnTo>
                <a:lnTo>
                  <a:pt x="16571" y="10049"/>
                </a:lnTo>
                <a:lnTo>
                  <a:pt x="16693" y="10171"/>
                </a:lnTo>
                <a:lnTo>
                  <a:pt x="16717" y="10220"/>
                </a:lnTo>
                <a:lnTo>
                  <a:pt x="16742" y="10293"/>
                </a:lnTo>
                <a:lnTo>
                  <a:pt x="16742" y="10366"/>
                </a:lnTo>
                <a:lnTo>
                  <a:pt x="16742" y="10439"/>
                </a:lnTo>
                <a:lnTo>
                  <a:pt x="16669" y="10585"/>
                </a:lnTo>
                <a:lnTo>
                  <a:pt x="16158" y="10706"/>
                </a:lnTo>
                <a:lnTo>
                  <a:pt x="15598" y="10804"/>
                </a:lnTo>
                <a:lnTo>
                  <a:pt x="15355" y="10877"/>
                </a:lnTo>
                <a:lnTo>
                  <a:pt x="15087" y="10974"/>
                </a:lnTo>
                <a:lnTo>
                  <a:pt x="14844" y="11096"/>
                </a:lnTo>
                <a:lnTo>
                  <a:pt x="14625" y="11217"/>
                </a:lnTo>
                <a:lnTo>
                  <a:pt x="14600" y="11266"/>
                </a:lnTo>
                <a:lnTo>
                  <a:pt x="14600" y="11315"/>
                </a:lnTo>
                <a:lnTo>
                  <a:pt x="14625" y="11363"/>
                </a:lnTo>
                <a:lnTo>
                  <a:pt x="14673" y="11363"/>
                </a:lnTo>
                <a:lnTo>
                  <a:pt x="15087" y="11339"/>
                </a:lnTo>
                <a:lnTo>
                  <a:pt x="15476" y="11266"/>
                </a:lnTo>
                <a:lnTo>
                  <a:pt x="16279" y="11096"/>
                </a:lnTo>
                <a:lnTo>
                  <a:pt x="16231" y="11193"/>
                </a:lnTo>
                <a:lnTo>
                  <a:pt x="16133" y="11388"/>
                </a:lnTo>
                <a:lnTo>
                  <a:pt x="16060" y="11558"/>
                </a:lnTo>
                <a:lnTo>
                  <a:pt x="16036" y="11728"/>
                </a:lnTo>
                <a:lnTo>
                  <a:pt x="16012" y="11923"/>
                </a:lnTo>
                <a:lnTo>
                  <a:pt x="15379" y="12069"/>
                </a:lnTo>
                <a:lnTo>
                  <a:pt x="15087" y="12142"/>
                </a:lnTo>
                <a:lnTo>
                  <a:pt x="14795" y="12264"/>
                </a:lnTo>
                <a:lnTo>
                  <a:pt x="14771" y="12288"/>
                </a:lnTo>
                <a:lnTo>
                  <a:pt x="14771" y="12312"/>
                </a:lnTo>
                <a:lnTo>
                  <a:pt x="14771" y="12337"/>
                </a:lnTo>
                <a:lnTo>
                  <a:pt x="14795" y="12361"/>
                </a:lnTo>
                <a:lnTo>
                  <a:pt x="14941" y="12410"/>
                </a:lnTo>
                <a:lnTo>
                  <a:pt x="15087" y="12434"/>
                </a:lnTo>
                <a:lnTo>
                  <a:pt x="15403" y="12434"/>
                </a:lnTo>
                <a:lnTo>
                  <a:pt x="15720" y="12410"/>
                </a:lnTo>
                <a:lnTo>
                  <a:pt x="16036" y="12337"/>
                </a:lnTo>
                <a:lnTo>
                  <a:pt x="16036" y="12556"/>
                </a:lnTo>
                <a:lnTo>
                  <a:pt x="16036" y="12702"/>
                </a:lnTo>
                <a:lnTo>
                  <a:pt x="16012" y="12823"/>
                </a:lnTo>
                <a:lnTo>
                  <a:pt x="15987" y="12945"/>
                </a:lnTo>
                <a:lnTo>
                  <a:pt x="15914" y="13018"/>
                </a:lnTo>
                <a:lnTo>
                  <a:pt x="15647" y="13164"/>
                </a:lnTo>
                <a:lnTo>
                  <a:pt x="15355" y="13261"/>
                </a:lnTo>
                <a:lnTo>
                  <a:pt x="15063" y="13383"/>
                </a:lnTo>
                <a:lnTo>
                  <a:pt x="14771" y="13505"/>
                </a:lnTo>
                <a:lnTo>
                  <a:pt x="14479" y="13651"/>
                </a:lnTo>
                <a:lnTo>
                  <a:pt x="14454" y="13699"/>
                </a:lnTo>
                <a:lnTo>
                  <a:pt x="14454" y="13723"/>
                </a:lnTo>
                <a:lnTo>
                  <a:pt x="14454" y="13772"/>
                </a:lnTo>
                <a:lnTo>
                  <a:pt x="14503" y="13796"/>
                </a:lnTo>
                <a:lnTo>
                  <a:pt x="14649" y="13821"/>
                </a:lnTo>
                <a:lnTo>
                  <a:pt x="14795" y="13845"/>
                </a:lnTo>
                <a:lnTo>
                  <a:pt x="14941" y="13821"/>
                </a:lnTo>
                <a:lnTo>
                  <a:pt x="15087" y="13821"/>
                </a:lnTo>
                <a:lnTo>
                  <a:pt x="14917" y="14040"/>
                </a:lnTo>
                <a:lnTo>
                  <a:pt x="14649" y="14332"/>
                </a:lnTo>
                <a:lnTo>
                  <a:pt x="14552" y="14405"/>
                </a:lnTo>
                <a:lnTo>
                  <a:pt x="14454" y="14429"/>
                </a:lnTo>
                <a:lnTo>
                  <a:pt x="14357" y="14429"/>
                </a:lnTo>
                <a:lnTo>
                  <a:pt x="14260" y="14380"/>
                </a:lnTo>
                <a:lnTo>
                  <a:pt x="14187" y="14332"/>
                </a:lnTo>
                <a:lnTo>
                  <a:pt x="14114" y="14259"/>
                </a:lnTo>
                <a:lnTo>
                  <a:pt x="13968" y="14088"/>
                </a:lnTo>
                <a:lnTo>
                  <a:pt x="13870" y="13967"/>
                </a:lnTo>
                <a:lnTo>
                  <a:pt x="13822" y="13821"/>
                </a:lnTo>
                <a:lnTo>
                  <a:pt x="13700" y="13553"/>
                </a:lnTo>
                <a:lnTo>
                  <a:pt x="13651" y="13261"/>
                </a:lnTo>
                <a:lnTo>
                  <a:pt x="13627" y="12969"/>
                </a:lnTo>
                <a:lnTo>
                  <a:pt x="13627" y="12653"/>
                </a:lnTo>
                <a:lnTo>
                  <a:pt x="13603" y="12361"/>
                </a:lnTo>
                <a:lnTo>
                  <a:pt x="13578" y="12215"/>
                </a:lnTo>
                <a:lnTo>
                  <a:pt x="13554" y="12069"/>
                </a:lnTo>
                <a:lnTo>
                  <a:pt x="13481" y="11947"/>
                </a:lnTo>
                <a:lnTo>
                  <a:pt x="13384" y="11801"/>
                </a:lnTo>
                <a:lnTo>
                  <a:pt x="13262" y="11631"/>
                </a:lnTo>
                <a:lnTo>
                  <a:pt x="13165" y="11461"/>
                </a:lnTo>
                <a:lnTo>
                  <a:pt x="13067" y="11266"/>
                </a:lnTo>
                <a:lnTo>
                  <a:pt x="13019" y="11047"/>
                </a:lnTo>
                <a:lnTo>
                  <a:pt x="12970" y="10901"/>
                </a:lnTo>
                <a:lnTo>
                  <a:pt x="12921" y="10755"/>
                </a:lnTo>
                <a:lnTo>
                  <a:pt x="12824" y="10633"/>
                </a:lnTo>
                <a:lnTo>
                  <a:pt x="12727" y="10512"/>
                </a:lnTo>
                <a:lnTo>
                  <a:pt x="12629" y="10439"/>
                </a:lnTo>
                <a:lnTo>
                  <a:pt x="12508" y="10390"/>
                </a:lnTo>
                <a:lnTo>
                  <a:pt x="12410" y="10341"/>
                </a:lnTo>
                <a:lnTo>
                  <a:pt x="12289" y="10317"/>
                </a:lnTo>
                <a:lnTo>
                  <a:pt x="11778" y="10317"/>
                </a:lnTo>
                <a:lnTo>
                  <a:pt x="11534" y="10293"/>
                </a:lnTo>
                <a:lnTo>
                  <a:pt x="11437" y="10268"/>
                </a:lnTo>
                <a:lnTo>
                  <a:pt x="11364" y="10220"/>
                </a:lnTo>
                <a:lnTo>
                  <a:pt x="11267" y="10171"/>
                </a:lnTo>
                <a:lnTo>
                  <a:pt x="11218" y="10122"/>
                </a:lnTo>
                <a:lnTo>
                  <a:pt x="11121" y="9976"/>
                </a:lnTo>
                <a:lnTo>
                  <a:pt x="11048" y="9806"/>
                </a:lnTo>
                <a:lnTo>
                  <a:pt x="11023" y="9611"/>
                </a:lnTo>
                <a:lnTo>
                  <a:pt x="11023" y="9417"/>
                </a:lnTo>
                <a:lnTo>
                  <a:pt x="11023" y="9198"/>
                </a:lnTo>
                <a:lnTo>
                  <a:pt x="11072" y="8906"/>
                </a:lnTo>
                <a:lnTo>
                  <a:pt x="11096" y="8589"/>
                </a:lnTo>
                <a:lnTo>
                  <a:pt x="11169" y="8297"/>
                </a:lnTo>
                <a:lnTo>
                  <a:pt x="11291" y="8030"/>
                </a:lnTo>
                <a:lnTo>
                  <a:pt x="11413" y="7859"/>
                </a:lnTo>
                <a:lnTo>
                  <a:pt x="11583" y="7713"/>
                </a:lnTo>
                <a:lnTo>
                  <a:pt x="11753" y="7616"/>
                </a:lnTo>
                <a:lnTo>
                  <a:pt x="11948" y="7567"/>
                </a:lnTo>
                <a:lnTo>
                  <a:pt x="12167" y="7519"/>
                </a:lnTo>
                <a:lnTo>
                  <a:pt x="12605" y="7519"/>
                </a:lnTo>
                <a:lnTo>
                  <a:pt x="12800" y="7543"/>
                </a:lnTo>
                <a:lnTo>
                  <a:pt x="13092" y="7592"/>
                </a:lnTo>
                <a:lnTo>
                  <a:pt x="13384" y="7689"/>
                </a:lnTo>
                <a:lnTo>
                  <a:pt x="13992" y="7859"/>
                </a:lnTo>
                <a:lnTo>
                  <a:pt x="14284" y="7932"/>
                </a:lnTo>
                <a:lnTo>
                  <a:pt x="14576" y="7957"/>
                </a:lnTo>
                <a:lnTo>
                  <a:pt x="15038" y="7957"/>
                </a:lnTo>
                <a:lnTo>
                  <a:pt x="15184" y="7908"/>
                </a:lnTo>
                <a:lnTo>
                  <a:pt x="15355" y="7835"/>
                </a:lnTo>
                <a:lnTo>
                  <a:pt x="15476" y="7762"/>
                </a:lnTo>
                <a:lnTo>
                  <a:pt x="15549" y="7665"/>
                </a:lnTo>
                <a:lnTo>
                  <a:pt x="15574" y="7543"/>
                </a:lnTo>
                <a:lnTo>
                  <a:pt x="15866" y="7519"/>
                </a:lnTo>
                <a:lnTo>
                  <a:pt x="16158" y="7446"/>
                </a:lnTo>
                <a:lnTo>
                  <a:pt x="16474" y="7348"/>
                </a:lnTo>
                <a:lnTo>
                  <a:pt x="16766" y="7227"/>
                </a:lnTo>
                <a:lnTo>
                  <a:pt x="17764" y="6837"/>
                </a:lnTo>
                <a:lnTo>
                  <a:pt x="18153" y="6740"/>
                </a:lnTo>
                <a:close/>
                <a:moveTo>
                  <a:pt x="6206" y="2725"/>
                </a:moveTo>
                <a:lnTo>
                  <a:pt x="6230" y="2774"/>
                </a:lnTo>
                <a:lnTo>
                  <a:pt x="6230" y="2847"/>
                </a:lnTo>
                <a:lnTo>
                  <a:pt x="6230" y="2944"/>
                </a:lnTo>
                <a:lnTo>
                  <a:pt x="6108" y="3236"/>
                </a:lnTo>
                <a:lnTo>
                  <a:pt x="6060" y="3382"/>
                </a:lnTo>
                <a:lnTo>
                  <a:pt x="6035" y="3528"/>
                </a:lnTo>
                <a:lnTo>
                  <a:pt x="6035" y="3601"/>
                </a:lnTo>
                <a:lnTo>
                  <a:pt x="6035" y="3699"/>
                </a:lnTo>
                <a:lnTo>
                  <a:pt x="6108" y="3845"/>
                </a:lnTo>
                <a:lnTo>
                  <a:pt x="6181" y="4015"/>
                </a:lnTo>
                <a:lnTo>
                  <a:pt x="6254" y="4161"/>
                </a:lnTo>
                <a:lnTo>
                  <a:pt x="6254" y="4210"/>
                </a:lnTo>
                <a:lnTo>
                  <a:pt x="6254" y="4234"/>
                </a:lnTo>
                <a:lnTo>
                  <a:pt x="6230" y="4234"/>
                </a:lnTo>
                <a:lnTo>
                  <a:pt x="6181" y="4258"/>
                </a:lnTo>
                <a:lnTo>
                  <a:pt x="6084" y="4234"/>
                </a:lnTo>
                <a:lnTo>
                  <a:pt x="5962" y="4185"/>
                </a:lnTo>
                <a:lnTo>
                  <a:pt x="5695" y="4064"/>
                </a:lnTo>
                <a:lnTo>
                  <a:pt x="5549" y="3966"/>
                </a:lnTo>
                <a:lnTo>
                  <a:pt x="5330" y="3820"/>
                </a:lnTo>
                <a:lnTo>
                  <a:pt x="5208" y="3772"/>
                </a:lnTo>
                <a:lnTo>
                  <a:pt x="5086" y="3747"/>
                </a:lnTo>
                <a:lnTo>
                  <a:pt x="4989" y="3747"/>
                </a:lnTo>
                <a:lnTo>
                  <a:pt x="4892" y="3772"/>
                </a:lnTo>
                <a:lnTo>
                  <a:pt x="4721" y="3845"/>
                </a:lnTo>
                <a:lnTo>
                  <a:pt x="4332" y="4039"/>
                </a:lnTo>
                <a:lnTo>
                  <a:pt x="3967" y="4210"/>
                </a:lnTo>
                <a:lnTo>
                  <a:pt x="3821" y="4258"/>
                </a:lnTo>
                <a:lnTo>
                  <a:pt x="3724" y="4331"/>
                </a:lnTo>
                <a:lnTo>
                  <a:pt x="3651" y="4429"/>
                </a:lnTo>
                <a:lnTo>
                  <a:pt x="3602" y="4526"/>
                </a:lnTo>
                <a:lnTo>
                  <a:pt x="3578" y="4623"/>
                </a:lnTo>
                <a:lnTo>
                  <a:pt x="3578" y="4721"/>
                </a:lnTo>
                <a:lnTo>
                  <a:pt x="3578" y="4818"/>
                </a:lnTo>
                <a:lnTo>
                  <a:pt x="3602" y="4915"/>
                </a:lnTo>
                <a:lnTo>
                  <a:pt x="3651" y="5013"/>
                </a:lnTo>
                <a:lnTo>
                  <a:pt x="3724" y="5086"/>
                </a:lnTo>
                <a:lnTo>
                  <a:pt x="3797" y="5159"/>
                </a:lnTo>
                <a:lnTo>
                  <a:pt x="3894" y="5232"/>
                </a:lnTo>
                <a:lnTo>
                  <a:pt x="3991" y="5256"/>
                </a:lnTo>
                <a:lnTo>
                  <a:pt x="4113" y="5280"/>
                </a:lnTo>
                <a:lnTo>
                  <a:pt x="4235" y="5280"/>
                </a:lnTo>
                <a:lnTo>
                  <a:pt x="4356" y="5256"/>
                </a:lnTo>
                <a:lnTo>
                  <a:pt x="4551" y="5183"/>
                </a:lnTo>
                <a:lnTo>
                  <a:pt x="4721" y="5086"/>
                </a:lnTo>
                <a:lnTo>
                  <a:pt x="5062" y="4891"/>
                </a:lnTo>
                <a:lnTo>
                  <a:pt x="5232" y="4842"/>
                </a:lnTo>
                <a:lnTo>
                  <a:pt x="5403" y="4818"/>
                </a:lnTo>
                <a:lnTo>
                  <a:pt x="5476" y="4842"/>
                </a:lnTo>
                <a:lnTo>
                  <a:pt x="5573" y="4867"/>
                </a:lnTo>
                <a:lnTo>
                  <a:pt x="5646" y="4915"/>
                </a:lnTo>
                <a:lnTo>
                  <a:pt x="5743" y="4988"/>
                </a:lnTo>
                <a:lnTo>
                  <a:pt x="5865" y="5134"/>
                </a:lnTo>
                <a:lnTo>
                  <a:pt x="5914" y="5256"/>
                </a:lnTo>
                <a:lnTo>
                  <a:pt x="5938" y="5353"/>
                </a:lnTo>
                <a:lnTo>
                  <a:pt x="5889" y="5451"/>
                </a:lnTo>
                <a:lnTo>
                  <a:pt x="5841" y="5524"/>
                </a:lnTo>
                <a:lnTo>
                  <a:pt x="5743" y="5597"/>
                </a:lnTo>
                <a:lnTo>
                  <a:pt x="5500" y="5718"/>
                </a:lnTo>
                <a:lnTo>
                  <a:pt x="5111" y="5888"/>
                </a:lnTo>
                <a:lnTo>
                  <a:pt x="4940" y="5986"/>
                </a:lnTo>
                <a:lnTo>
                  <a:pt x="4746" y="6107"/>
                </a:lnTo>
                <a:lnTo>
                  <a:pt x="4454" y="6351"/>
                </a:lnTo>
                <a:lnTo>
                  <a:pt x="4210" y="6618"/>
                </a:lnTo>
                <a:lnTo>
                  <a:pt x="3699" y="7178"/>
                </a:lnTo>
                <a:lnTo>
                  <a:pt x="3553" y="7324"/>
                </a:lnTo>
                <a:lnTo>
                  <a:pt x="3407" y="7421"/>
                </a:lnTo>
                <a:lnTo>
                  <a:pt x="3261" y="7519"/>
                </a:lnTo>
                <a:lnTo>
                  <a:pt x="3091" y="7592"/>
                </a:lnTo>
                <a:lnTo>
                  <a:pt x="2751" y="7738"/>
                </a:lnTo>
                <a:lnTo>
                  <a:pt x="2410" y="7859"/>
                </a:lnTo>
                <a:lnTo>
                  <a:pt x="2215" y="7957"/>
                </a:lnTo>
                <a:lnTo>
                  <a:pt x="1996" y="8054"/>
                </a:lnTo>
                <a:lnTo>
                  <a:pt x="1777" y="8200"/>
                </a:lnTo>
                <a:lnTo>
                  <a:pt x="1583" y="8370"/>
                </a:lnTo>
                <a:lnTo>
                  <a:pt x="1510" y="8468"/>
                </a:lnTo>
                <a:lnTo>
                  <a:pt x="1437" y="8565"/>
                </a:lnTo>
                <a:lnTo>
                  <a:pt x="1388" y="8687"/>
                </a:lnTo>
                <a:lnTo>
                  <a:pt x="1364" y="8784"/>
                </a:lnTo>
                <a:lnTo>
                  <a:pt x="1364" y="8881"/>
                </a:lnTo>
                <a:lnTo>
                  <a:pt x="1388" y="9003"/>
                </a:lnTo>
                <a:lnTo>
                  <a:pt x="1437" y="9100"/>
                </a:lnTo>
                <a:lnTo>
                  <a:pt x="1534" y="9222"/>
                </a:lnTo>
                <a:lnTo>
                  <a:pt x="1631" y="9295"/>
                </a:lnTo>
                <a:lnTo>
                  <a:pt x="1729" y="9319"/>
                </a:lnTo>
                <a:lnTo>
                  <a:pt x="1972" y="9392"/>
                </a:lnTo>
                <a:lnTo>
                  <a:pt x="2191" y="9441"/>
                </a:lnTo>
                <a:lnTo>
                  <a:pt x="2361" y="9538"/>
                </a:lnTo>
                <a:lnTo>
                  <a:pt x="2532" y="9660"/>
                </a:lnTo>
                <a:lnTo>
                  <a:pt x="2702" y="9830"/>
                </a:lnTo>
                <a:lnTo>
                  <a:pt x="2872" y="9976"/>
                </a:lnTo>
                <a:lnTo>
                  <a:pt x="3067" y="10074"/>
                </a:lnTo>
                <a:lnTo>
                  <a:pt x="3261" y="10147"/>
                </a:lnTo>
                <a:lnTo>
                  <a:pt x="3456" y="10195"/>
                </a:lnTo>
                <a:lnTo>
                  <a:pt x="3894" y="10293"/>
                </a:lnTo>
                <a:lnTo>
                  <a:pt x="4089" y="10317"/>
                </a:lnTo>
                <a:lnTo>
                  <a:pt x="4308" y="10390"/>
                </a:lnTo>
                <a:lnTo>
                  <a:pt x="4770" y="10536"/>
                </a:lnTo>
                <a:lnTo>
                  <a:pt x="5232" y="10755"/>
                </a:lnTo>
                <a:lnTo>
                  <a:pt x="6108" y="11217"/>
                </a:lnTo>
                <a:lnTo>
                  <a:pt x="6327" y="11339"/>
                </a:lnTo>
                <a:lnTo>
                  <a:pt x="6546" y="11485"/>
                </a:lnTo>
                <a:lnTo>
                  <a:pt x="6717" y="11680"/>
                </a:lnTo>
                <a:lnTo>
                  <a:pt x="6790" y="11777"/>
                </a:lnTo>
                <a:lnTo>
                  <a:pt x="6838" y="11899"/>
                </a:lnTo>
                <a:lnTo>
                  <a:pt x="6887" y="12045"/>
                </a:lnTo>
                <a:lnTo>
                  <a:pt x="6887" y="12191"/>
                </a:lnTo>
                <a:lnTo>
                  <a:pt x="6863" y="12337"/>
                </a:lnTo>
                <a:lnTo>
                  <a:pt x="6838" y="12483"/>
                </a:lnTo>
                <a:lnTo>
                  <a:pt x="6741" y="12750"/>
                </a:lnTo>
                <a:lnTo>
                  <a:pt x="6595" y="13018"/>
                </a:lnTo>
                <a:lnTo>
                  <a:pt x="6473" y="13237"/>
                </a:lnTo>
                <a:lnTo>
                  <a:pt x="6327" y="13456"/>
                </a:lnTo>
                <a:lnTo>
                  <a:pt x="6011" y="13869"/>
                </a:lnTo>
                <a:lnTo>
                  <a:pt x="5695" y="14283"/>
                </a:lnTo>
                <a:lnTo>
                  <a:pt x="5403" y="14697"/>
                </a:lnTo>
                <a:lnTo>
                  <a:pt x="5281" y="14891"/>
                </a:lnTo>
                <a:lnTo>
                  <a:pt x="5184" y="15110"/>
                </a:lnTo>
                <a:lnTo>
                  <a:pt x="5111" y="15329"/>
                </a:lnTo>
                <a:lnTo>
                  <a:pt x="5062" y="15548"/>
                </a:lnTo>
                <a:lnTo>
                  <a:pt x="5062" y="15840"/>
                </a:lnTo>
                <a:lnTo>
                  <a:pt x="5038" y="16011"/>
                </a:lnTo>
                <a:lnTo>
                  <a:pt x="5013" y="16157"/>
                </a:lnTo>
                <a:lnTo>
                  <a:pt x="4916" y="15889"/>
                </a:lnTo>
                <a:lnTo>
                  <a:pt x="4819" y="15621"/>
                </a:lnTo>
                <a:lnTo>
                  <a:pt x="4673" y="15062"/>
                </a:lnTo>
                <a:lnTo>
                  <a:pt x="4551" y="14478"/>
                </a:lnTo>
                <a:lnTo>
                  <a:pt x="4405" y="13918"/>
                </a:lnTo>
                <a:lnTo>
                  <a:pt x="4283" y="13578"/>
                </a:lnTo>
                <a:lnTo>
                  <a:pt x="4162" y="13237"/>
                </a:lnTo>
                <a:lnTo>
                  <a:pt x="3894" y="12580"/>
                </a:lnTo>
                <a:lnTo>
                  <a:pt x="3626" y="11923"/>
                </a:lnTo>
                <a:lnTo>
                  <a:pt x="3359" y="11242"/>
                </a:lnTo>
                <a:lnTo>
                  <a:pt x="3261" y="11023"/>
                </a:lnTo>
                <a:lnTo>
                  <a:pt x="3164" y="10804"/>
                </a:lnTo>
                <a:lnTo>
                  <a:pt x="3067" y="10609"/>
                </a:lnTo>
                <a:lnTo>
                  <a:pt x="2945" y="10414"/>
                </a:lnTo>
                <a:lnTo>
                  <a:pt x="2799" y="10244"/>
                </a:lnTo>
                <a:lnTo>
                  <a:pt x="2629" y="10074"/>
                </a:lnTo>
                <a:lnTo>
                  <a:pt x="2459" y="9903"/>
                </a:lnTo>
                <a:lnTo>
                  <a:pt x="2264" y="9757"/>
                </a:lnTo>
                <a:lnTo>
                  <a:pt x="2045" y="9611"/>
                </a:lnTo>
                <a:lnTo>
                  <a:pt x="1802" y="9465"/>
                </a:lnTo>
                <a:lnTo>
                  <a:pt x="1339" y="9222"/>
                </a:lnTo>
                <a:lnTo>
                  <a:pt x="1218" y="9125"/>
                </a:lnTo>
                <a:lnTo>
                  <a:pt x="1120" y="9052"/>
                </a:lnTo>
                <a:lnTo>
                  <a:pt x="974" y="8857"/>
                </a:lnTo>
                <a:lnTo>
                  <a:pt x="853" y="8662"/>
                </a:lnTo>
                <a:lnTo>
                  <a:pt x="731" y="8419"/>
                </a:lnTo>
                <a:lnTo>
                  <a:pt x="682" y="8346"/>
                </a:lnTo>
                <a:lnTo>
                  <a:pt x="804" y="7786"/>
                </a:lnTo>
                <a:lnTo>
                  <a:pt x="926" y="7227"/>
                </a:lnTo>
                <a:lnTo>
                  <a:pt x="1096" y="6691"/>
                </a:lnTo>
                <a:lnTo>
                  <a:pt x="1315" y="6156"/>
                </a:lnTo>
                <a:lnTo>
                  <a:pt x="1534" y="5621"/>
                </a:lnTo>
                <a:lnTo>
                  <a:pt x="1802" y="5134"/>
                </a:lnTo>
                <a:lnTo>
                  <a:pt x="2069" y="4648"/>
                </a:lnTo>
                <a:lnTo>
                  <a:pt x="2386" y="4185"/>
                </a:lnTo>
                <a:lnTo>
                  <a:pt x="2653" y="3820"/>
                </a:lnTo>
                <a:lnTo>
                  <a:pt x="2945" y="3480"/>
                </a:lnTo>
                <a:lnTo>
                  <a:pt x="3237" y="3626"/>
                </a:lnTo>
                <a:lnTo>
                  <a:pt x="3578" y="3723"/>
                </a:lnTo>
                <a:lnTo>
                  <a:pt x="3894" y="3772"/>
                </a:lnTo>
                <a:lnTo>
                  <a:pt x="4064" y="3772"/>
                </a:lnTo>
                <a:lnTo>
                  <a:pt x="4235" y="3747"/>
                </a:lnTo>
                <a:lnTo>
                  <a:pt x="4381" y="3723"/>
                </a:lnTo>
                <a:lnTo>
                  <a:pt x="4502" y="3674"/>
                </a:lnTo>
                <a:lnTo>
                  <a:pt x="4746" y="3553"/>
                </a:lnTo>
                <a:lnTo>
                  <a:pt x="4989" y="3382"/>
                </a:lnTo>
                <a:lnTo>
                  <a:pt x="5208" y="3212"/>
                </a:lnTo>
                <a:lnTo>
                  <a:pt x="5451" y="3042"/>
                </a:lnTo>
                <a:lnTo>
                  <a:pt x="5646" y="2920"/>
                </a:lnTo>
                <a:lnTo>
                  <a:pt x="5841" y="2823"/>
                </a:lnTo>
                <a:lnTo>
                  <a:pt x="6011" y="2750"/>
                </a:lnTo>
                <a:lnTo>
                  <a:pt x="6084" y="2725"/>
                </a:lnTo>
                <a:close/>
                <a:moveTo>
                  <a:pt x="12240" y="18079"/>
                </a:moveTo>
                <a:lnTo>
                  <a:pt x="12386" y="18128"/>
                </a:lnTo>
                <a:lnTo>
                  <a:pt x="12556" y="18152"/>
                </a:lnTo>
                <a:lnTo>
                  <a:pt x="12289" y="18225"/>
                </a:lnTo>
                <a:lnTo>
                  <a:pt x="12289" y="18152"/>
                </a:lnTo>
                <a:lnTo>
                  <a:pt x="12264" y="18103"/>
                </a:lnTo>
                <a:lnTo>
                  <a:pt x="12240" y="18079"/>
                </a:lnTo>
                <a:close/>
                <a:moveTo>
                  <a:pt x="10245" y="754"/>
                </a:moveTo>
                <a:lnTo>
                  <a:pt x="10804" y="779"/>
                </a:lnTo>
                <a:lnTo>
                  <a:pt x="11315" y="827"/>
                </a:lnTo>
                <a:lnTo>
                  <a:pt x="11534" y="852"/>
                </a:lnTo>
                <a:lnTo>
                  <a:pt x="11753" y="900"/>
                </a:lnTo>
                <a:lnTo>
                  <a:pt x="12216" y="1046"/>
                </a:lnTo>
                <a:lnTo>
                  <a:pt x="12678" y="1241"/>
                </a:lnTo>
                <a:lnTo>
                  <a:pt x="13116" y="1436"/>
                </a:lnTo>
                <a:lnTo>
                  <a:pt x="13578" y="1655"/>
                </a:lnTo>
                <a:lnTo>
                  <a:pt x="13043" y="1874"/>
                </a:lnTo>
                <a:lnTo>
                  <a:pt x="12824" y="1971"/>
                </a:lnTo>
                <a:lnTo>
                  <a:pt x="12629" y="2068"/>
                </a:lnTo>
                <a:lnTo>
                  <a:pt x="12435" y="2190"/>
                </a:lnTo>
                <a:lnTo>
                  <a:pt x="12264" y="2360"/>
                </a:lnTo>
                <a:lnTo>
                  <a:pt x="12240" y="2385"/>
                </a:lnTo>
                <a:lnTo>
                  <a:pt x="12264" y="2409"/>
                </a:lnTo>
                <a:lnTo>
                  <a:pt x="12289" y="2433"/>
                </a:lnTo>
                <a:lnTo>
                  <a:pt x="12532" y="2385"/>
                </a:lnTo>
                <a:lnTo>
                  <a:pt x="12751" y="2312"/>
                </a:lnTo>
                <a:lnTo>
                  <a:pt x="13213" y="2166"/>
                </a:lnTo>
                <a:lnTo>
                  <a:pt x="13603" y="2044"/>
                </a:lnTo>
                <a:lnTo>
                  <a:pt x="13822" y="1995"/>
                </a:lnTo>
                <a:lnTo>
                  <a:pt x="13992" y="1898"/>
                </a:lnTo>
                <a:lnTo>
                  <a:pt x="14162" y="1995"/>
                </a:lnTo>
                <a:lnTo>
                  <a:pt x="14114" y="2020"/>
                </a:lnTo>
                <a:lnTo>
                  <a:pt x="13724" y="2190"/>
                </a:lnTo>
                <a:lnTo>
                  <a:pt x="13311" y="2385"/>
                </a:lnTo>
                <a:lnTo>
                  <a:pt x="13140" y="2482"/>
                </a:lnTo>
                <a:lnTo>
                  <a:pt x="12946" y="2604"/>
                </a:lnTo>
                <a:lnTo>
                  <a:pt x="12775" y="2750"/>
                </a:lnTo>
                <a:lnTo>
                  <a:pt x="12654" y="2896"/>
                </a:lnTo>
                <a:lnTo>
                  <a:pt x="12629" y="2944"/>
                </a:lnTo>
                <a:lnTo>
                  <a:pt x="12654" y="2969"/>
                </a:lnTo>
                <a:lnTo>
                  <a:pt x="12678" y="2969"/>
                </a:lnTo>
                <a:lnTo>
                  <a:pt x="12824" y="2944"/>
                </a:lnTo>
                <a:lnTo>
                  <a:pt x="12994" y="2920"/>
                </a:lnTo>
                <a:lnTo>
                  <a:pt x="13286" y="2823"/>
                </a:lnTo>
                <a:lnTo>
                  <a:pt x="13846" y="2555"/>
                </a:lnTo>
                <a:lnTo>
                  <a:pt x="14211" y="2385"/>
                </a:lnTo>
                <a:lnTo>
                  <a:pt x="14576" y="2263"/>
                </a:lnTo>
                <a:lnTo>
                  <a:pt x="14698" y="2336"/>
                </a:lnTo>
                <a:lnTo>
                  <a:pt x="15014" y="2555"/>
                </a:lnTo>
                <a:lnTo>
                  <a:pt x="14503" y="2798"/>
                </a:lnTo>
                <a:lnTo>
                  <a:pt x="13749" y="3090"/>
                </a:lnTo>
                <a:lnTo>
                  <a:pt x="13359" y="3261"/>
                </a:lnTo>
                <a:lnTo>
                  <a:pt x="12994" y="3455"/>
                </a:lnTo>
                <a:lnTo>
                  <a:pt x="12970" y="3480"/>
                </a:lnTo>
                <a:lnTo>
                  <a:pt x="12970" y="3504"/>
                </a:lnTo>
                <a:lnTo>
                  <a:pt x="12994" y="3528"/>
                </a:lnTo>
                <a:lnTo>
                  <a:pt x="13019" y="3553"/>
                </a:lnTo>
                <a:lnTo>
                  <a:pt x="13213" y="3553"/>
                </a:lnTo>
                <a:lnTo>
                  <a:pt x="13432" y="3528"/>
                </a:lnTo>
                <a:lnTo>
                  <a:pt x="13822" y="3431"/>
                </a:lnTo>
                <a:lnTo>
                  <a:pt x="14235" y="3309"/>
                </a:lnTo>
                <a:lnTo>
                  <a:pt x="14625" y="3163"/>
                </a:lnTo>
                <a:lnTo>
                  <a:pt x="15014" y="3042"/>
                </a:lnTo>
                <a:lnTo>
                  <a:pt x="15452" y="2896"/>
                </a:lnTo>
                <a:lnTo>
                  <a:pt x="15647" y="3066"/>
                </a:lnTo>
                <a:lnTo>
                  <a:pt x="15428" y="3139"/>
                </a:lnTo>
                <a:lnTo>
                  <a:pt x="15209" y="3236"/>
                </a:lnTo>
                <a:lnTo>
                  <a:pt x="14795" y="3431"/>
                </a:lnTo>
                <a:lnTo>
                  <a:pt x="14430" y="3601"/>
                </a:lnTo>
                <a:lnTo>
                  <a:pt x="14138" y="3626"/>
                </a:lnTo>
                <a:lnTo>
                  <a:pt x="13870" y="3650"/>
                </a:lnTo>
                <a:lnTo>
                  <a:pt x="13578" y="3699"/>
                </a:lnTo>
                <a:lnTo>
                  <a:pt x="13311" y="3796"/>
                </a:lnTo>
                <a:lnTo>
                  <a:pt x="13189" y="3869"/>
                </a:lnTo>
                <a:lnTo>
                  <a:pt x="13067" y="3942"/>
                </a:lnTo>
                <a:lnTo>
                  <a:pt x="12970" y="4039"/>
                </a:lnTo>
                <a:lnTo>
                  <a:pt x="12873" y="4137"/>
                </a:lnTo>
                <a:lnTo>
                  <a:pt x="12800" y="4258"/>
                </a:lnTo>
                <a:lnTo>
                  <a:pt x="12727" y="4380"/>
                </a:lnTo>
                <a:lnTo>
                  <a:pt x="12654" y="4648"/>
                </a:lnTo>
                <a:lnTo>
                  <a:pt x="12629" y="4745"/>
                </a:lnTo>
                <a:lnTo>
                  <a:pt x="12629" y="4842"/>
                </a:lnTo>
                <a:lnTo>
                  <a:pt x="12629" y="5013"/>
                </a:lnTo>
                <a:lnTo>
                  <a:pt x="12629" y="5110"/>
                </a:lnTo>
                <a:lnTo>
                  <a:pt x="12605" y="5183"/>
                </a:lnTo>
                <a:lnTo>
                  <a:pt x="12556" y="5280"/>
                </a:lnTo>
                <a:lnTo>
                  <a:pt x="12459" y="5353"/>
                </a:lnTo>
                <a:lnTo>
                  <a:pt x="12240" y="5548"/>
                </a:lnTo>
                <a:lnTo>
                  <a:pt x="12045" y="5767"/>
                </a:lnTo>
                <a:lnTo>
                  <a:pt x="11997" y="5840"/>
                </a:lnTo>
                <a:lnTo>
                  <a:pt x="11972" y="5937"/>
                </a:lnTo>
                <a:lnTo>
                  <a:pt x="11972" y="6010"/>
                </a:lnTo>
                <a:lnTo>
                  <a:pt x="11997" y="6107"/>
                </a:lnTo>
                <a:lnTo>
                  <a:pt x="12045" y="6156"/>
                </a:lnTo>
                <a:lnTo>
                  <a:pt x="12070" y="6156"/>
                </a:lnTo>
                <a:lnTo>
                  <a:pt x="11948" y="6205"/>
                </a:lnTo>
                <a:lnTo>
                  <a:pt x="11534" y="6375"/>
                </a:lnTo>
                <a:lnTo>
                  <a:pt x="11364" y="6497"/>
                </a:lnTo>
                <a:lnTo>
                  <a:pt x="11169" y="6618"/>
                </a:lnTo>
                <a:lnTo>
                  <a:pt x="11048" y="6740"/>
                </a:lnTo>
                <a:lnTo>
                  <a:pt x="10999" y="6862"/>
                </a:lnTo>
                <a:lnTo>
                  <a:pt x="10999" y="6983"/>
                </a:lnTo>
                <a:lnTo>
                  <a:pt x="11048" y="7081"/>
                </a:lnTo>
                <a:lnTo>
                  <a:pt x="11121" y="7178"/>
                </a:lnTo>
                <a:lnTo>
                  <a:pt x="11218" y="7275"/>
                </a:lnTo>
                <a:lnTo>
                  <a:pt x="11364" y="7324"/>
                </a:lnTo>
                <a:lnTo>
                  <a:pt x="11486" y="7373"/>
                </a:lnTo>
                <a:lnTo>
                  <a:pt x="11340" y="7470"/>
                </a:lnTo>
                <a:lnTo>
                  <a:pt x="11194" y="7592"/>
                </a:lnTo>
                <a:lnTo>
                  <a:pt x="11072" y="7738"/>
                </a:lnTo>
                <a:lnTo>
                  <a:pt x="10950" y="7908"/>
                </a:lnTo>
                <a:lnTo>
                  <a:pt x="10853" y="8151"/>
                </a:lnTo>
                <a:lnTo>
                  <a:pt x="10804" y="8419"/>
                </a:lnTo>
                <a:lnTo>
                  <a:pt x="10731" y="8954"/>
                </a:lnTo>
                <a:lnTo>
                  <a:pt x="10683" y="9222"/>
                </a:lnTo>
                <a:lnTo>
                  <a:pt x="10659" y="9514"/>
                </a:lnTo>
                <a:lnTo>
                  <a:pt x="10683" y="9806"/>
                </a:lnTo>
                <a:lnTo>
                  <a:pt x="10707" y="9952"/>
                </a:lnTo>
                <a:lnTo>
                  <a:pt x="10780" y="10074"/>
                </a:lnTo>
                <a:lnTo>
                  <a:pt x="10926" y="10293"/>
                </a:lnTo>
                <a:lnTo>
                  <a:pt x="10999" y="10390"/>
                </a:lnTo>
                <a:lnTo>
                  <a:pt x="11096" y="10463"/>
                </a:lnTo>
                <a:lnTo>
                  <a:pt x="11194" y="10512"/>
                </a:lnTo>
                <a:lnTo>
                  <a:pt x="11315" y="10560"/>
                </a:lnTo>
                <a:lnTo>
                  <a:pt x="11583" y="10633"/>
                </a:lnTo>
                <a:lnTo>
                  <a:pt x="11875" y="10633"/>
                </a:lnTo>
                <a:lnTo>
                  <a:pt x="12191" y="10609"/>
                </a:lnTo>
                <a:lnTo>
                  <a:pt x="12337" y="10633"/>
                </a:lnTo>
                <a:lnTo>
                  <a:pt x="12459" y="10682"/>
                </a:lnTo>
                <a:lnTo>
                  <a:pt x="12556" y="10755"/>
                </a:lnTo>
                <a:lnTo>
                  <a:pt x="12629" y="10852"/>
                </a:lnTo>
                <a:lnTo>
                  <a:pt x="12702" y="10974"/>
                </a:lnTo>
                <a:lnTo>
                  <a:pt x="12751" y="11096"/>
                </a:lnTo>
                <a:lnTo>
                  <a:pt x="12800" y="11363"/>
                </a:lnTo>
                <a:lnTo>
                  <a:pt x="12848" y="11485"/>
                </a:lnTo>
                <a:lnTo>
                  <a:pt x="12897" y="11607"/>
                </a:lnTo>
                <a:lnTo>
                  <a:pt x="12946" y="11728"/>
                </a:lnTo>
                <a:lnTo>
                  <a:pt x="13043" y="11826"/>
                </a:lnTo>
                <a:lnTo>
                  <a:pt x="13165" y="12020"/>
                </a:lnTo>
                <a:lnTo>
                  <a:pt x="13262" y="12215"/>
                </a:lnTo>
                <a:lnTo>
                  <a:pt x="13311" y="12434"/>
                </a:lnTo>
                <a:lnTo>
                  <a:pt x="13311" y="12677"/>
                </a:lnTo>
                <a:lnTo>
                  <a:pt x="13311" y="13091"/>
                </a:lnTo>
                <a:lnTo>
                  <a:pt x="13359" y="13505"/>
                </a:lnTo>
                <a:lnTo>
                  <a:pt x="13408" y="13699"/>
                </a:lnTo>
                <a:lnTo>
                  <a:pt x="13457" y="13894"/>
                </a:lnTo>
                <a:lnTo>
                  <a:pt x="13554" y="14088"/>
                </a:lnTo>
                <a:lnTo>
                  <a:pt x="13651" y="14283"/>
                </a:lnTo>
                <a:lnTo>
                  <a:pt x="13822" y="14526"/>
                </a:lnTo>
                <a:lnTo>
                  <a:pt x="13919" y="14624"/>
                </a:lnTo>
                <a:lnTo>
                  <a:pt x="14016" y="14721"/>
                </a:lnTo>
                <a:lnTo>
                  <a:pt x="14138" y="14794"/>
                </a:lnTo>
                <a:lnTo>
                  <a:pt x="14260" y="14843"/>
                </a:lnTo>
                <a:lnTo>
                  <a:pt x="14406" y="14867"/>
                </a:lnTo>
                <a:lnTo>
                  <a:pt x="14576" y="14843"/>
                </a:lnTo>
                <a:lnTo>
                  <a:pt x="14698" y="14794"/>
                </a:lnTo>
                <a:lnTo>
                  <a:pt x="14819" y="14745"/>
                </a:lnTo>
                <a:lnTo>
                  <a:pt x="14917" y="14648"/>
                </a:lnTo>
                <a:lnTo>
                  <a:pt x="15014" y="14551"/>
                </a:lnTo>
                <a:lnTo>
                  <a:pt x="15355" y="14502"/>
                </a:lnTo>
                <a:lnTo>
                  <a:pt x="15695" y="14429"/>
                </a:lnTo>
                <a:lnTo>
                  <a:pt x="16377" y="14234"/>
                </a:lnTo>
                <a:lnTo>
                  <a:pt x="16717" y="14113"/>
                </a:lnTo>
                <a:lnTo>
                  <a:pt x="17034" y="13967"/>
                </a:lnTo>
                <a:lnTo>
                  <a:pt x="17350" y="13821"/>
                </a:lnTo>
                <a:lnTo>
                  <a:pt x="17691" y="13699"/>
                </a:lnTo>
                <a:lnTo>
                  <a:pt x="17472" y="14113"/>
                </a:lnTo>
                <a:lnTo>
                  <a:pt x="17228" y="14526"/>
                </a:lnTo>
                <a:lnTo>
                  <a:pt x="17107" y="14526"/>
                </a:lnTo>
                <a:lnTo>
                  <a:pt x="16961" y="14551"/>
                </a:lnTo>
                <a:lnTo>
                  <a:pt x="16669" y="14599"/>
                </a:lnTo>
                <a:lnTo>
                  <a:pt x="16231" y="14721"/>
                </a:lnTo>
                <a:lnTo>
                  <a:pt x="15233" y="15013"/>
                </a:lnTo>
                <a:lnTo>
                  <a:pt x="14284" y="15329"/>
                </a:lnTo>
                <a:lnTo>
                  <a:pt x="14260" y="15354"/>
                </a:lnTo>
                <a:lnTo>
                  <a:pt x="14235" y="15378"/>
                </a:lnTo>
                <a:lnTo>
                  <a:pt x="14235" y="15402"/>
                </a:lnTo>
                <a:lnTo>
                  <a:pt x="14284" y="15427"/>
                </a:lnTo>
                <a:lnTo>
                  <a:pt x="14454" y="15451"/>
                </a:lnTo>
                <a:lnTo>
                  <a:pt x="14673" y="15475"/>
                </a:lnTo>
                <a:lnTo>
                  <a:pt x="14868" y="15451"/>
                </a:lnTo>
                <a:lnTo>
                  <a:pt x="15063" y="15427"/>
                </a:lnTo>
                <a:lnTo>
                  <a:pt x="15452" y="15329"/>
                </a:lnTo>
                <a:lnTo>
                  <a:pt x="15841" y="15232"/>
                </a:lnTo>
                <a:lnTo>
                  <a:pt x="16304" y="15110"/>
                </a:lnTo>
                <a:lnTo>
                  <a:pt x="16766" y="14989"/>
                </a:lnTo>
                <a:lnTo>
                  <a:pt x="16936" y="14989"/>
                </a:lnTo>
                <a:lnTo>
                  <a:pt x="16815" y="15159"/>
                </a:lnTo>
                <a:lnTo>
                  <a:pt x="16571" y="15500"/>
                </a:lnTo>
                <a:lnTo>
                  <a:pt x="16231" y="15524"/>
                </a:lnTo>
                <a:lnTo>
                  <a:pt x="15890" y="15573"/>
                </a:lnTo>
                <a:lnTo>
                  <a:pt x="15233" y="15767"/>
                </a:lnTo>
                <a:lnTo>
                  <a:pt x="14381" y="16011"/>
                </a:lnTo>
                <a:lnTo>
                  <a:pt x="13968" y="16132"/>
                </a:lnTo>
                <a:lnTo>
                  <a:pt x="13530" y="16230"/>
                </a:lnTo>
                <a:lnTo>
                  <a:pt x="13505" y="16278"/>
                </a:lnTo>
                <a:lnTo>
                  <a:pt x="13481" y="16303"/>
                </a:lnTo>
                <a:lnTo>
                  <a:pt x="13505" y="16351"/>
                </a:lnTo>
                <a:lnTo>
                  <a:pt x="13554" y="16376"/>
                </a:lnTo>
                <a:lnTo>
                  <a:pt x="13919" y="16351"/>
                </a:lnTo>
                <a:lnTo>
                  <a:pt x="14284" y="16327"/>
                </a:lnTo>
                <a:lnTo>
                  <a:pt x="14625" y="16303"/>
                </a:lnTo>
                <a:lnTo>
                  <a:pt x="14990" y="16230"/>
                </a:lnTo>
                <a:lnTo>
                  <a:pt x="15549" y="16132"/>
                </a:lnTo>
                <a:lnTo>
                  <a:pt x="16133" y="16011"/>
                </a:lnTo>
                <a:lnTo>
                  <a:pt x="15866" y="16278"/>
                </a:lnTo>
                <a:lnTo>
                  <a:pt x="15574" y="16327"/>
                </a:lnTo>
                <a:lnTo>
                  <a:pt x="15282" y="16376"/>
                </a:lnTo>
                <a:lnTo>
                  <a:pt x="14698" y="16473"/>
                </a:lnTo>
                <a:lnTo>
                  <a:pt x="14308" y="16522"/>
                </a:lnTo>
                <a:lnTo>
                  <a:pt x="13943" y="16570"/>
                </a:lnTo>
                <a:lnTo>
                  <a:pt x="13578" y="16668"/>
                </a:lnTo>
                <a:lnTo>
                  <a:pt x="13408" y="16716"/>
                </a:lnTo>
                <a:lnTo>
                  <a:pt x="13238" y="16814"/>
                </a:lnTo>
                <a:lnTo>
                  <a:pt x="13213" y="16814"/>
                </a:lnTo>
                <a:lnTo>
                  <a:pt x="13213" y="16838"/>
                </a:lnTo>
                <a:lnTo>
                  <a:pt x="13238" y="16862"/>
                </a:lnTo>
                <a:lnTo>
                  <a:pt x="13262" y="16887"/>
                </a:lnTo>
                <a:lnTo>
                  <a:pt x="13457" y="16911"/>
                </a:lnTo>
                <a:lnTo>
                  <a:pt x="14065" y="16911"/>
                </a:lnTo>
                <a:lnTo>
                  <a:pt x="14479" y="16887"/>
                </a:lnTo>
                <a:lnTo>
                  <a:pt x="14868" y="16838"/>
                </a:lnTo>
                <a:lnTo>
                  <a:pt x="15282" y="16789"/>
                </a:lnTo>
                <a:lnTo>
                  <a:pt x="15014" y="17008"/>
                </a:lnTo>
                <a:lnTo>
                  <a:pt x="14722" y="17203"/>
                </a:lnTo>
                <a:lnTo>
                  <a:pt x="14552" y="17179"/>
                </a:lnTo>
                <a:lnTo>
                  <a:pt x="14357" y="17154"/>
                </a:lnTo>
                <a:lnTo>
                  <a:pt x="13968" y="17179"/>
                </a:lnTo>
                <a:lnTo>
                  <a:pt x="13603" y="17203"/>
                </a:lnTo>
                <a:lnTo>
                  <a:pt x="13238" y="17227"/>
                </a:lnTo>
                <a:lnTo>
                  <a:pt x="12532" y="17300"/>
                </a:lnTo>
                <a:lnTo>
                  <a:pt x="12483" y="17325"/>
                </a:lnTo>
                <a:lnTo>
                  <a:pt x="12459" y="17373"/>
                </a:lnTo>
                <a:lnTo>
                  <a:pt x="12483" y="17422"/>
                </a:lnTo>
                <a:lnTo>
                  <a:pt x="12532" y="17446"/>
                </a:lnTo>
                <a:lnTo>
                  <a:pt x="13165" y="17519"/>
                </a:lnTo>
                <a:lnTo>
                  <a:pt x="13481" y="17544"/>
                </a:lnTo>
                <a:lnTo>
                  <a:pt x="13797" y="17568"/>
                </a:lnTo>
                <a:lnTo>
                  <a:pt x="14089" y="17592"/>
                </a:lnTo>
                <a:lnTo>
                  <a:pt x="13846" y="17714"/>
                </a:lnTo>
                <a:lnTo>
                  <a:pt x="13530" y="17836"/>
                </a:lnTo>
                <a:lnTo>
                  <a:pt x="13505" y="17811"/>
                </a:lnTo>
                <a:lnTo>
                  <a:pt x="13432" y="17787"/>
                </a:lnTo>
                <a:lnTo>
                  <a:pt x="13335" y="17763"/>
                </a:lnTo>
                <a:lnTo>
                  <a:pt x="13140" y="17763"/>
                </a:lnTo>
                <a:lnTo>
                  <a:pt x="12946" y="17787"/>
                </a:lnTo>
                <a:lnTo>
                  <a:pt x="12751" y="17787"/>
                </a:lnTo>
                <a:lnTo>
                  <a:pt x="12337" y="17763"/>
                </a:lnTo>
                <a:lnTo>
                  <a:pt x="11948" y="17763"/>
                </a:lnTo>
                <a:lnTo>
                  <a:pt x="11899" y="17787"/>
                </a:lnTo>
                <a:lnTo>
                  <a:pt x="11899" y="17836"/>
                </a:lnTo>
                <a:lnTo>
                  <a:pt x="12021" y="17957"/>
                </a:lnTo>
                <a:lnTo>
                  <a:pt x="12167" y="18030"/>
                </a:lnTo>
                <a:lnTo>
                  <a:pt x="11948" y="17982"/>
                </a:lnTo>
                <a:lnTo>
                  <a:pt x="11656" y="17957"/>
                </a:lnTo>
                <a:lnTo>
                  <a:pt x="11534" y="17957"/>
                </a:lnTo>
                <a:lnTo>
                  <a:pt x="11413" y="17982"/>
                </a:lnTo>
                <a:lnTo>
                  <a:pt x="11340" y="18030"/>
                </a:lnTo>
                <a:lnTo>
                  <a:pt x="11340" y="18055"/>
                </a:lnTo>
                <a:lnTo>
                  <a:pt x="11315" y="18103"/>
                </a:lnTo>
                <a:lnTo>
                  <a:pt x="11340" y="18176"/>
                </a:lnTo>
                <a:lnTo>
                  <a:pt x="11388" y="18225"/>
                </a:lnTo>
                <a:lnTo>
                  <a:pt x="11559" y="18298"/>
                </a:lnTo>
                <a:lnTo>
                  <a:pt x="11753" y="18371"/>
                </a:lnTo>
                <a:lnTo>
                  <a:pt x="11510" y="18420"/>
                </a:lnTo>
                <a:lnTo>
                  <a:pt x="11437" y="18347"/>
                </a:lnTo>
                <a:lnTo>
                  <a:pt x="11291" y="18298"/>
                </a:lnTo>
                <a:lnTo>
                  <a:pt x="11121" y="18274"/>
                </a:lnTo>
                <a:lnTo>
                  <a:pt x="10926" y="18298"/>
                </a:lnTo>
                <a:lnTo>
                  <a:pt x="10756" y="18347"/>
                </a:lnTo>
                <a:lnTo>
                  <a:pt x="10731" y="18371"/>
                </a:lnTo>
                <a:lnTo>
                  <a:pt x="10731" y="18395"/>
                </a:lnTo>
                <a:lnTo>
                  <a:pt x="10731" y="18420"/>
                </a:lnTo>
                <a:lnTo>
                  <a:pt x="10756" y="18444"/>
                </a:lnTo>
                <a:lnTo>
                  <a:pt x="11023" y="18541"/>
                </a:lnTo>
                <a:lnTo>
                  <a:pt x="10926" y="18566"/>
                </a:lnTo>
                <a:lnTo>
                  <a:pt x="10877" y="18541"/>
                </a:lnTo>
                <a:lnTo>
                  <a:pt x="10488" y="18541"/>
                </a:lnTo>
                <a:lnTo>
                  <a:pt x="9515" y="18566"/>
                </a:lnTo>
                <a:lnTo>
                  <a:pt x="8396" y="18566"/>
                </a:lnTo>
                <a:lnTo>
                  <a:pt x="7885" y="18517"/>
                </a:lnTo>
                <a:lnTo>
                  <a:pt x="7666" y="18493"/>
                </a:lnTo>
                <a:lnTo>
                  <a:pt x="7471" y="18444"/>
                </a:lnTo>
                <a:lnTo>
                  <a:pt x="7082" y="18322"/>
                </a:lnTo>
                <a:lnTo>
                  <a:pt x="6692" y="18176"/>
                </a:lnTo>
                <a:lnTo>
                  <a:pt x="6303" y="18006"/>
                </a:lnTo>
                <a:lnTo>
                  <a:pt x="5938" y="17836"/>
                </a:lnTo>
                <a:lnTo>
                  <a:pt x="5208" y="17446"/>
                </a:lnTo>
                <a:lnTo>
                  <a:pt x="4527" y="17008"/>
                </a:lnTo>
                <a:lnTo>
                  <a:pt x="4162" y="16765"/>
                </a:lnTo>
                <a:lnTo>
                  <a:pt x="3797" y="16473"/>
                </a:lnTo>
                <a:lnTo>
                  <a:pt x="3456" y="16181"/>
                </a:lnTo>
                <a:lnTo>
                  <a:pt x="3140" y="15865"/>
                </a:lnTo>
                <a:lnTo>
                  <a:pt x="2823" y="15548"/>
                </a:lnTo>
                <a:lnTo>
                  <a:pt x="2532" y="15208"/>
                </a:lnTo>
                <a:lnTo>
                  <a:pt x="2264" y="14843"/>
                </a:lnTo>
                <a:lnTo>
                  <a:pt x="1996" y="14478"/>
                </a:lnTo>
                <a:lnTo>
                  <a:pt x="1753" y="14113"/>
                </a:lnTo>
                <a:lnTo>
                  <a:pt x="1534" y="13699"/>
                </a:lnTo>
                <a:lnTo>
                  <a:pt x="1339" y="13310"/>
                </a:lnTo>
                <a:lnTo>
                  <a:pt x="1169" y="12896"/>
                </a:lnTo>
                <a:lnTo>
                  <a:pt x="999" y="12483"/>
                </a:lnTo>
                <a:lnTo>
                  <a:pt x="877" y="12045"/>
                </a:lnTo>
                <a:lnTo>
                  <a:pt x="755" y="11607"/>
                </a:lnTo>
                <a:lnTo>
                  <a:pt x="682" y="11169"/>
                </a:lnTo>
                <a:lnTo>
                  <a:pt x="609" y="10658"/>
                </a:lnTo>
                <a:lnTo>
                  <a:pt x="561" y="10147"/>
                </a:lnTo>
                <a:lnTo>
                  <a:pt x="561" y="9611"/>
                </a:lnTo>
                <a:lnTo>
                  <a:pt x="585" y="9100"/>
                </a:lnTo>
                <a:lnTo>
                  <a:pt x="780" y="9319"/>
                </a:lnTo>
                <a:lnTo>
                  <a:pt x="974" y="9514"/>
                </a:lnTo>
                <a:lnTo>
                  <a:pt x="1218" y="9684"/>
                </a:lnTo>
                <a:lnTo>
                  <a:pt x="1510" y="9855"/>
                </a:lnTo>
                <a:lnTo>
                  <a:pt x="1777" y="10001"/>
                </a:lnTo>
                <a:lnTo>
                  <a:pt x="2021" y="10171"/>
                </a:lnTo>
                <a:lnTo>
                  <a:pt x="2215" y="10341"/>
                </a:lnTo>
                <a:lnTo>
                  <a:pt x="2410" y="10536"/>
                </a:lnTo>
                <a:lnTo>
                  <a:pt x="2580" y="10731"/>
                </a:lnTo>
                <a:lnTo>
                  <a:pt x="2702" y="10974"/>
                </a:lnTo>
                <a:lnTo>
                  <a:pt x="2848" y="11217"/>
                </a:lnTo>
                <a:lnTo>
                  <a:pt x="2945" y="11509"/>
                </a:lnTo>
                <a:lnTo>
                  <a:pt x="3213" y="12191"/>
                </a:lnTo>
                <a:lnTo>
                  <a:pt x="3480" y="12848"/>
                </a:lnTo>
                <a:lnTo>
                  <a:pt x="3772" y="13529"/>
                </a:lnTo>
                <a:lnTo>
                  <a:pt x="3894" y="13869"/>
                </a:lnTo>
                <a:lnTo>
                  <a:pt x="3991" y="14210"/>
                </a:lnTo>
                <a:lnTo>
                  <a:pt x="4162" y="14843"/>
                </a:lnTo>
                <a:lnTo>
                  <a:pt x="4308" y="15475"/>
                </a:lnTo>
                <a:lnTo>
                  <a:pt x="4405" y="15792"/>
                </a:lnTo>
                <a:lnTo>
                  <a:pt x="4502" y="16108"/>
                </a:lnTo>
                <a:lnTo>
                  <a:pt x="4648" y="16400"/>
                </a:lnTo>
                <a:lnTo>
                  <a:pt x="4819" y="16692"/>
                </a:lnTo>
                <a:lnTo>
                  <a:pt x="4867" y="16765"/>
                </a:lnTo>
                <a:lnTo>
                  <a:pt x="4940" y="16789"/>
                </a:lnTo>
                <a:lnTo>
                  <a:pt x="5038" y="16789"/>
                </a:lnTo>
                <a:lnTo>
                  <a:pt x="5111" y="16765"/>
                </a:lnTo>
                <a:lnTo>
                  <a:pt x="5232" y="16692"/>
                </a:lnTo>
                <a:lnTo>
                  <a:pt x="5305" y="16570"/>
                </a:lnTo>
                <a:lnTo>
                  <a:pt x="5378" y="16473"/>
                </a:lnTo>
                <a:lnTo>
                  <a:pt x="5403" y="16351"/>
                </a:lnTo>
                <a:lnTo>
                  <a:pt x="5451" y="16084"/>
                </a:lnTo>
                <a:lnTo>
                  <a:pt x="5476" y="15816"/>
                </a:lnTo>
                <a:lnTo>
                  <a:pt x="5524" y="15573"/>
                </a:lnTo>
                <a:lnTo>
                  <a:pt x="5573" y="15329"/>
                </a:lnTo>
                <a:lnTo>
                  <a:pt x="5670" y="15110"/>
                </a:lnTo>
                <a:lnTo>
                  <a:pt x="5792" y="14891"/>
                </a:lnTo>
                <a:lnTo>
                  <a:pt x="6035" y="14478"/>
                </a:lnTo>
                <a:lnTo>
                  <a:pt x="6327" y="14064"/>
                </a:lnTo>
                <a:lnTo>
                  <a:pt x="6522" y="13796"/>
                </a:lnTo>
                <a:lnTo>
                  <a:pt x="6741" y="13480"/>
                </a:lnTo>
                <a:lnTo>
                  <a:pt x="6936" y="13164"/>
                </a:lnTo>
                <a:lnTo>
                  <a:pt x="7106" y="12799"/>
                </a:lnTo>
                <a:lnTo>
                  <a:pt x="7155" y="12629"/>
                </a:lnTo>
                <a:lnTo>
                  <a:pt x="7203" y="12458"/>
                </a:lnTo>
                <a:lnTo>
                  <a:pt x="7228" y="12264"/>
                </a:lnTo>
                <a:lnTo>
                  <a:pt x="7228" y="12093"/>
                </a:lnTo>
                <a:lnTo>
                  <a:pt x="7203" y="11923"/>
                </a:lnTo>
                <a:lnTo>
                  <a:pt x="7155" y="11753"/>
                </a:lnTo>
                <a:lnTo>
                  <a:pt x="7082" y="11607"/>
                </a:lnTo>
                <a:lnTo>
                  <a:pt x="6960" y="11436"/>
                </a:lnTo>
                <a:lnTo>
                  <a:pt x="6863" y="11315"/>
                </a:lnTo>
                <a:lnTo>
                  <a:pt x="6717" y="11217"/>
                </a:lnTo>
                <a:lnTo>
                  <a:pt x="6449" y="11023"/>
                </a:lnTo>
                <a:lnTo>
                  <a:pt x="6157" y="10852"/>
                </a:lnTo>
                <a:lnTo>
                  <a:pt x="5865" y="10706"/>
                </a:lnTo>
                <a:lnTo>
                  <a:pt x="5062" y="10341"/>
                </a:lnTo>
                <a:lnTo>
                  <a:pt x="4648" y="10147"/>
                </a:lnTo>
                <a:lnTo>
                  <a:pt x="4235" y="10001"/>
                </a:lnTo>
                <a:lnTo>
                  <a:pt x="3991" y="9952"/>
                </a:lnTo>
                <a:lnTo>
                  <a:pt x="3724" y="9928"/>
                </a:lnTo>
                <a:lnTo>
                  <a:pt x="3456" y="9879"/>
                </a:lnTo>
                <a:lnTo>
                  <a:pt x="3334" y="9830"/>
                </a:lnTo>
                <a:lnTo>
                  <a:pt x="3213" y="9782"/>
                </a:lnTo>
                <a:lnTo>
                  <a:pt x="3042" y="9684"/>
                </a:lnTo>
                <a:lnTo>
                  <a:pt x="2872" y="9538"/>
                </a:lnTo>
                <a:lnTo>
                  <a:pt x="2726" y="9392"/>
                </a:lnTo>
                <a:lnTo>
                  <a:pt x="2580" y="9271"/>
                </a:lnTo>
                <a:lnTo>
                  <a:pt x="2459" y="9173"/>
                </a:lnTo>
                <a:lnTo>
                  <a:pt x="2337" y="9125"/>
                </a:lnTo>
                <a:lnTo>
                  <a:pt x="2069" y="9052"/>
                </a:lnTo>
                <a:lnTo>
                  <a:pt x="1923" y="9027"/>
                </a:lnTo>
                <a:lnTo>
                  <a:pt x="1826" y="8954"/>
                </a:lnTo>
                <a:lnTo>
                  <a:pt x="1777" y="8906"/>
                </a:lnTo>
                <a:lnTo>
                  <a:pt x="1753" y="8808"/>
                </a:lnTo>
                <a:lnTo>
                  <a:pt x="1753" y="8735"/>
                </a:lnTo>
                <a:lnTo>
                  <a:pt x="1777" y="8638"/>
                </a:lnTo>
                <a:lnTo>
                  <a:pt x="1850" y="8541"/>
                </a:lnTo>
                <a:lnTo>
                  <a:pt x="1948" y="8443"/>
                </a:lnTo>
                <a:lnTo>
                  <a:pt x="2069" y="8346"/>
                </a:lnTo>
                <a:lnTo>
                  <a:pt x="2191" y="8273"/>
                </a:lnTo>
                <a:lnTo>
                  <a:pt x="2483" y="8127"/>
                </a:lnTo>
                <a:lnTo>
                  <a:pt x="3091" y="7908"/>
                </a:lnTo>
                <a:lnTo>
                  <a:pt x="3261" y="7835"/>
                </a:lnTo>
                <a:lnTo>
                  <a:pt x="3407" y="7738"/>
                </a:lnTo>
                <a:lnTo>
                  <a:pt x="3675" y="7543"/>
                </a:lnTo>
                <a:lnTo>
                  <a:pt x="3918" y="7300"/>
                </a:lnTo>
                <a:lnTo>
                  <a:pt x="4137" y="7032"/>
                </a:lnTo>
                <a:lnTo>
                  <a:pt x="4429" y="6716"/>
                </a:lnTo>
                <a:lnTo>
                  <a:pt x="4721" y="6448"/>
                </a:lnTo>
                <a:lnTo>
                  <a:pt x="5038" y="6229"/>
                </a:lnTo>
                <a:lnTo>
                  <a:pt x="5208" y="6107"/>
                </a:lnTo>
                <a:lnTo>
                  <a:pt x="5403" y="6010"/>
                </a:lnTo>
                <a:lnTo>
                  <a:pt x="5646" y="5913"/>
                </a:lnTo>
                <a:lnTo>
                  <a:pt x="5889" y="5791"/>
                </a:lnTo>
                <a:lnTo>
                  <a:pt x="5987" y="5718"/>
                </a:lnTo>
                <a:lnTo>
                  <a:pt x="6084" y="5645"/>
                </a:lnTo>
                <a:lnTo>
                  <a:pt x="6157" y="5548"/>
                </a:lnTo>
                <a:lnTo>
                  <a:pt x="6206" y="5426"/>
                </a:lnTo>
                <a:lnTo>
                  <a:pt x="6206" y="5305"/>
                </a:lnTo>
                <a:lnTo>
                  <a:pt x="6181" y="5207"/>
                </a:lnTo>
                <a:lnTo>
                  <a:pt x="6108" y="5086"/>
                </a:lnTo>
                <a:lnTo>
                  <a:pt x="6035" y="5013"/>
                </a:lnTo>
                <a:lnTo>
                  <a:pt x="5841" y="4842"/>
                </a:lnTo>
                <a:lnTo>
                  <a:pt x="5670" y="4721"/>
                </a:lnTo>
                <a:lnTo>
                  <a:pt x="5573" y="4648"/>
                </a:lnTo>
                <a:lnTo>
                  <a:pt x="5330" y="4648"/>
                </a:lnTo>
                <a:lnTo>
                  <a:pt x="5232" y="4672"/>
                </a:lnTo>
                <a:lnTo>
                  <a:pt x="4989" y="4794"/>
                </a:lnTo>
                <a:lnTo>
                  <a:pt x="4794" y="4891"/>
                </a:lnTo>
                <a:lnTo>
                  <a:pt x="4429" y="5013"/>
                </a:lnTo>
                <a:lnTo>
                  <a:pt x="4235" y="5013"/>
                </a:lnTo>
                <a:lnTo>
                  <a:pt x="4113" y="4964"/>
                </a:lnTo>
                <a:lnTo>
                  <a:pt x="3991" y="4915"/>
                </a:lnTo>
                <a:lnTo>
                  <a:pt x="3894" y="4842"/>
                </a:lnTo>
                <a:lnTo>
                  <a:pt x="3870" y="4794"/>
                </a:lnTo>
                <a:lnTo>
                  <a:pt x="3845" y="4745"/>
                </a:lnTo>
                <a:lnTo>
                  <a:pt x="3845" y="4696"/>
                </a:lnTo>
                <a:lnTo>
                  <a:pt x="3870" y="4648"/>
                </a:lnTo>
                <a:lnTo>
                  <a:pt x="3918" y="4599"/>
                </a:lnTo>
                <a:lnTo>
                  <a:pt x="3991" y="4550"/>
                </a:lnTo>
                <a:lnTo>
                  <a:pt x="4113" y="4477"/>
                </a:lnTo>
                <a:lnTo>
                  <a:pt x="4259" y="4429"/>
                </a:lnTo>
                <a:lnTo>
                  <a:pt x="4575" y="4331"/>
                </a:lnTo>
                <a:lnTo>
                  <a:pt x="4770" y="4210"/>
                </a:lnTo>
                <a:lnTo>
                  <a:pt x="4940" y="4112"/>
                </a:lnTo>
                <a:lnTo>
                  <a:pt x="5013" y="4088"/>
                </a:lnTo>
                <a:lnTo>
                  <a:pt x="5111" y="4088"/>
                </a:lnTo>
                <a:lnTo>
                  <a:pt x="5208" y="4112"/>
                </a:lnTo>
                <a:lnTo>
                  <a:pt x="5354" y="4185"/>
                </a:lnTo>
                <a:lnTo>
                  <a:pt x="5646" y="4356"/>
                </a:lnTo>
                <a:lnTo>
                  <a:pt x="5768" y="4453"/>
                </a:lnTo>
                <a:lnTo>
                  <a:pt x="5914" y="4526"/>
                </a:lnTo>
                <a:lnTo>
                  <a:pt x="6060" y="4550"/>
                </a:lnTo>
                <a:lnTo>
                  <a:pt x="6206" y="4550"/>
                </a:lnTo>
                <a:lnTo>
                  <a:pt x="6327" y="4526"/>
                </a:lnTo>
                <a:lnTo>
                  <a:pt x="6425" y="4453"/>
                </a:lnTo>
                <a:lnTo>
                  <a:pt x="6498" y="4356"/>
                </a:lnTo>
                <a:lnTo>
                  <a:pt x="6546" y="4234"/>
                </a:lnTo>
                <a:lnTo>
                  <a:pt x="6571" y="4112"/>
                </a:lnTo>
                <a:lnTo>
                  <a:pt x="6546" y="3966"/>
                </a:lnTo>
                <a:lnTo>
                  <a:pt x="6473" y="3772"/>
                </a:lnTo>
                <a:lnTo>
                  <a:pt x="6400" y="3553"/>
                </a:lnTo>
                <a:lnTo>
                  <a:pt x="6376" y="3504"/>
                </a:lnTo>
                <a:lnTo>
                  <a:pt x="6400" y="3431"/>
                </a:lnTo>
                <a:lnTo>
                  <a:pt x="6449" y="3236"/>
                </a:lnTo>
                <a:lnTo>
                  <a:pt x="6546" y="3066"/>
                </a:lnTo>
                <a:lnTo>
                  <a:pt x="6595" y="2920"/>
                </a:lnTo>
                <a:lnTo>
                  <a:pt x="6619" y="2774"/>
                </a:lnTo>
                <a:lnTo>
                  <a:pt x="6595" y="2628"/>
                </a:lnTo>
                <a:lnTo>
                  <a:pt x="6522" y="2506"/>
                </a:lnTo>
                <a:lnTo>
                  <a:pt x="6400" y="2409"/>
                </a:lnTo>
                <a:lnTo>
                  <a:pt x="6327" y="2360"/>
                </a:lnTo>
                <a:lnTo>
                  <a:pt x="6254" y="2336"/>
                </a:lnTo>
                <a:lnTo>
                  <a:pt x="6157" y="2312"/>
                </a:lnTo>
                <a:lnTo>
                  <a:pt x="6084" y="2312"/>
                </a:lnTo>
                <a:lnTo>
                  <a:pt x="5914" y="2360"/>
                </a:lnTo>
                <a:lnTo>
                  <a:pt x="5719" y="2433"/>
                </a:lnTo>
                <a:lnTo>
                  <a:pt x="5549" y="2531"/>
                </a:lnTo>
                <a:lnTo>
                  <a:pt x="5378" y="2652"/>
                </a:lnTo>
                <a:lnTo>
                  <a:pt x="5135" y="2847"/>
                </a:lnTo>
                <a:lnTo>
                  <a:pt x="4770" y="3115"/>
                </a:lnTo>
                <a:lnTo>
                  <a:pt x="4600" y="3236"/>
                </a:lnTo>
                <a:lnTo>
                  <a:pt x="4405" y="3358"/>
                </a:lnTo>
                <a:lnTo>
                  <a:pt x="4283" y="3407"/>
                </a:lnTo>
                <a:lnTo>
                  <a:pt x="4113" y="3431"/>
                </a:lnTo>
                <a:lnTo>
                  <a:pt x="3967" y="3455"/>
                </a:lnTo>
                <a:lnTo>
                  <a:pt x="3797" y="3431"/>
                </a:lnTo>
                <a:lnTo>
                  <a:pt x="3456" y="3358"/>
                </a:lnTo>
                <a:lnTo>
                  <a:pt x="3140" y="3261"/>
                </a:lnTo>
                <a:lnTo>
                  <a:pt x="3383" y="3017"/>
                </a:lnTo>
                <a:lnTo>
                  <a:pt x="3651" y="2774"/>
                </a:lnTo>
                <a:lnTo>
                  <a:pt x="3918" y="2555"/>
                </a:lnTo>
                <a:lnTo>
                  <a:pt x="4186" y="2336"/>
                </a:lnTo>
                <a:lnTo>
                  <a:pt x="4478" y="2141"/>
                </a:lnTo>
                <a:lnTo>
                  <a:pt x="4770" y="1947"/>
                </a:lnTo>
                <a:lnTo>
                  <a:pt x="5062" y="1776"/>
                </a:lnTo>
                <a:lnTo>
                  <a:pt x="5378" y="1630"/>
                </a:lnTo>
                <a:lnTo>
                  <a:pt x="5719" y="1484"/>
                </a:lnTo>
                <a:lnTo>
                  <a:pt x="6084" y="1363"/>
                </a:lnTo>
                <a:lnTo>
                  <a:pt x="6814" y="1144"/>
                </a:lnTo>
                <a:lnTo>
                  <a:pt x="7544" y="949"/>
                </a:lnTo>
                <a:lnTo>
                  <a:pt x="8298" y="779"/>
                </a:lnTo>
                <a:lnTo>
                  <a:pt x="8323" y="803"/>
                </a:lnTo>
                <a:lnTo>
                  <a:pt x="8736" y="803"/>
                </a:lnTo>
                <a:lnTo>
                  <a:pt x="9685" y="779"/>
                </a:lnTo>
                <a:lnTo>
                  <a:pt x="10245" y="754"/>
                </a:lnTo>
                <a:close/>
                <a:moveTo>
                  <a:pt x="9588" y="0"/>
                </a:moveTo>
                <a:lnTo>
                  <a:pt x="9174" y="24"/>
                </a:lnTo>
                <a:lnTo>
                  <a:pt x="8761" y="122"/>
                </a:lnTo>
                <a:lnTo>
                  <a:pt x="7958" y="292"/>
                </a:lnTo>
                <a:lnTo>
                  <a:pt x="6984" y="511"/>
                </a:lnTo>
                <a:lnTo>
                  <a:pt x="6498" y="657"/>
                </a:lnTo>
                <a:lnTo>
                  <a:pt x="6035" y="779"/>
                </a:lnTo>
                <a:lnTo>
                  <a:pt x="5573" y="949"/>
                </a:lnTo>
                <a:lnTo>
                  <a:pt x="5135" y="1119"/>
                </a:lnTo>
                <a:lnTo>
                  <a:pt x="4721" y="1314"/>
                </a:lnTo>
                <a:lnTo>
                  <a:pt x="4332" y="1557"/>
                </a:lnTo>
                <a:lnTo>
                  <a:pt x="3943" y="1801"/>
                </a:lnTo>
                <a:lnTo>
                  <a:pt x="3578" y="2093"/>
                </a:lnTo>
                <a:lnTo>
                  <a:pt x="3213" y="2385"/>
                </a:lnTo>
                <a:lnTo>
                  <a:pt x="2872" y="2725"/>
                </a:lnTo>
                <a:lnTo>
                  <a:pt x="2580" y="3042"/>
                </a:lnTo>
                <a:lnTo>
                  <a:pt x="2288" y="3358"/>
                </a:lnTo>
                <a:lnTo>
                  <a:pt x="2021" y="3699"/>
                </a:lnTo>
                <a:lnTo>
                  <a:pt x="1777" y="4064"/>
                </a:lnTo>
                <a:lnTo>
                  <a:pt x="1534" y="4429"/>
                </a:lnTo>
                <a:lnTo>
                  <a:pt x="1315" y="4794"/>
                </a:lnTo>
                <a:lnTo>
                  <a:pt x="1120" y="5159"/>
                </a:lnTo>
                <a:lnTo>
                  <a:pt x="926" y="5548"/>
                </a:lnTo>
                <a:lnTo>
                  <a:pt x="780" y="5961"/>
                </a:lnTo>
                <a:lnTo>
                  <a:pt x="609" y="6351"/>
                </a:lnTo>
                <a:lnTo>
                  <a:pt x="488" y="6764"/>
                </a:lnTo>
                <a:lnTo>
                  <a:pt x="366" y="7178"/>
                </a:lnTo>
                <a:lnTo>
                  <a:pt x="269" y="7616"/>
                </a:lnTo>
                <a:lnTo>
                  <a:pt x="196" y="8030"/>
                </a:lnTo>
                <a:lnTo>
                  <a:pt x="123" y="8468"/>
                </a:lnTo>
                <a:lnTo>
                  <a:pt x="74" y="8906"/>
                </a:lnTo>
                <a:lnTo>
                  <a:pt x="25" y="9344"/>
                </a:lnTo>
                <a:lnTo>
                  <a:pt x="1" y="9782"/>
                </a:lnTo>
                <a:lnTo>
                  <a:pt x="25" y="10220"/>
                </a:lnTo>
                <a:lnTo>
                  <a:pt x="50" y="10633"/>
                </a:lnTo>
                <a:lnTo>
                  <a:pt x="98" y="11071"/>
                </a:lnTo>
                <a:lnTo>
                  <a:pt x="171" y="11485"/>
                </a:lnTo>
                <a:lnTo>
                  <a:pt x="244" y="11899"/>
                </a:lnTo>
                <a:lnTo>
                  <a:pt x="366" y="12288"/>
                </a:lnTo>
                <a:lnTo>
                  <a:pt x="488" y="12677"/>
                </a:lnTo>
                <a:lnTo>
                  <a:pt x="634" y="13067"/>
                </a:lnTo>
                <a:lnTo>
                  <a:pt x="804" y="13456"/>
                </a:lnTo>
                <a:lnTo>
                  <a:pt x="974" y="13821"/>
                </a:lnTo>
                <a:lnTo>
                  <a:pt x="1169" y="14186"/>
                </a:lnTo>
                <a:lnTo>
                  <a:pt x="1388" y="14526"/>
                </a:lnTo>
                <a:lnTo>
                  <a:pt x="1607" y="14891"/>
                </a:lnTo>
                <a:lnTo>
                  <a:pt x="1850" y="15208"/>
                </a:lnTo>
                <a:lnTo>
                  <a:pt x="2118" y="15548"/>
                </a:lnTo>
                <a:lnTo>
                  <a:pt x="2386" y="15840"/>
                </a:lnTo>
                <a:lnTo>
                  <a:pt x="2653" y="16157"/>
                </a:lnTo>
                <a:lnTo>
                  <a:pt x="2945" y="16449"/>
                </a:lnTo>
                <a:lnTo>
                  <a:pt x="3261" y="16741"/>
                </a:lnTo>
                <a:lnTo>
                  <a:pt x="3578" y="17008"/>
                </a:lnTo>
                <a:lnTo>
                  <a:pt x="3918" y="17252"/>
                </a:lnTo>
                <a:lnTo>
                  <a:pt x="4259" y="17495"/>
                </a:lnTo>
                <a:lnTo>
                  <a:pt x="4600" y="17738"/>
                </a:lnTo>
                <a:lnTo>
                  <a:pt x="4965" y="17957"/>
                </a:lnTo>
                <a:lnTo>
                  <a:pt x="5330" y="18176"/>
                </a:lnTo>
                <a:lnTo>
                  <a:pt x="5719" y="18371"/>
                </a:lnTo>
                <a:lnTo>
                  <a:pt x="6108" y="18541"/>
                </a:lnTo>
                <a:lnTo>
                  <a:pt x="6498" y="18712"/>
                </a:lnTo>
                <a:lnTo>
                  <a:pt x="6911" y="18858"/>
                </a:lnTo>
                <a:lnTo>
                  <a:pt x="7301" y="19004"/>
                </a:lnTo>
                <a:lnTo>
                  <a:pt x="7860" y="19150"/>
                </a:lnTo>
                <a:lnTo>
                  <a:pt x="8420" y="19271"/>
                </a:lnTo>
                <a:lnTo>
                  <a:pt x="8712" y="19320"/>
                </a:lnTo>
                <a:lnTo>
                  <a:pt x="8980" y="19344"/>
                </a:lnTo>
                <a:lnTo>
                  <a:pt x="9272" y="19344"/>
                </a:lnTo>
                <a:lnTo>
                  <a:pt x="9564" y="19320"/>
                </a:lnTo>
                <a:lnTo>
                  <a:pt x="9637" y="19344"/>
                </a:lnTo>
                <a:lnTo>
                  <a:pt x="10050" y="19296"/>
                </a:lnTo>
                <a:lnTo>
                  <a:pt x="10440" y="19223"/>
                </a:lnTo>
                <a:lnTo>
                  <a:pt x="11267" y="19028"/>
                </a:lnTo>
                <a:lnTo>
                  <a:pt x="12240" y="18809"/>
                </a:lnTo>
                <a:lnTo>
                  <a:pt x="12702" y="18687"/>
                </a:lnTo>
                <a:lnTo>
                  <a:pt x="13189" y="18566"/>
                </a:lnTo>
                <a:lnTo>
                  <a:pt x="13627" y="18395"/>
                </a:lnTo>
                <a:lnTo>
                  <a:pt x="14065" y="18225"/>
                </a:lnTo>
                <a:lnTo>
                  <a:pt x="14479" y="18006"/>
                </a:lnTo>
                <a:lnTo>
                  <a:pt x="14868" y="17787"/>
                </a:lnTo>
                <a:lnTo>
                  <a:pt x="15257" y="17519"/>
                </a:lnTo>
                <a:lnTo>
                  <a:pt x="15622" y="17252"/>
                </a:lnTo>
                <a:lnTo>
                  <a:pt x="15987" y="16960"/>
                </a:lnTo>
                <a:lnTo>
                  <a:pt x="16328" y="16619"/>
                </a:lnTo>
                <a:lnTo>
                  <a:pt x="16425" y="16522"/>
                </a:lnTo>
                <a:lnTo>
                  <a:pt x="16450" y="16522"/>
                </a:lnTo>
                <a:lnTo>
                  <a:pt x="16474" y="16473"/>
                </a:lnTo>
                <a:lnTo>
                  <a:pt x="16498" y="16449"/>
                </a:lnTo>
                <a:lnTo>
                  <a:pt x="16985" y="15913"/>
                </a:lnTo>
                <a:lnTo>
                  <a:pt x="17399" y="15354"/>
                </a:lnTo>
                <a:lnTo>
                  <a:pt x="17788" y="14745"/>
                </a:lnTo>
                <a:lnTo>
                  <a:pt x="18104" y="14137"/>
                </a:lnTo>
                <a:lnTo>
                  <a:pt x="18396" y="13505"/>
                </a:lnTo>
                <a:lnTo>
                  <a:pt x="18640" y="12823"/>
                </a:lnTo>
                <a:lnTo>
                  <a:pt x="18834" y="12166"/>
                </a:lnTo>
                <a:lnTo>
                  <a:pt x="19004" y="11461"/>
                </a:lnTo>
                <a:lnTo>
                  <a:pt x="19029" y="11412"/>
                </a:lnTo>
                <a:lnTo>
                  <a:pt x="19053" y="11339"/>
                </a:lnTo>
                <a:lnTo>
                  <a:pt x="19053" y="11290"/>
                </a:lnTo>
                <a:lnTo>
                  <a:pt x="19029" y="11217"/>
                </a:lnTo>
                <a:lnTo>
                  <a:pt x="19150" y="10439"/>
                </a:lnTo>
                <a:lnTo>
                  <a:pt x="19199" y="9903"/>
                </a:lnTo>
                <a:lnTo>
                  <a:pt x="19199" y="9344"/>
                </a:lnTo>
                <a:lnTo>
                  <a:pt x="19175" y="8833"/>
                </a:lnTo>
                <a:lnTo>
                  <a:pt x="19126" y="8297"/>
                </a:lnTo>
                <a:lnTo>
                  <a:pt x="19150" y="8224"/>
                </a:lnTo>
                <a:lnTo>
                  <a:pt x="19150" y="8151"/>
                </a:lnTo>
                <a:lnTo>
                  <a:pt x="19126" y="8078"/>
                </a:lnTo>
                <a:lnTo>
                  <a:pt x="19077" y="8005"/>
                </a:lnTo>
                <a:lnTo>
                  <a:pt x="19004" y="7616"/>
                </a:lnTo>
                <a:lnTo>
                  <a:pt x="18907" y="7227"/>
                </a:lnTo>
                <a:lnTo>
                  <a:pt x="18785" y="6862"/>
                </a:lnTo>
                <a:lnTo>
                  <a:pt x="18664" y="6472"/>
                </a:lnTo>
                <a:lnTo>
                  <a:pt x="18518" y="6107"/>
                </a:lnTo>
                <a:lnTo>
                  <a:pt x="18348" y="5767"/>
                </a:lnTo>
                <a:lnTo>
                  <a:pt x="18177" y="5402"/>
                </a:lnTo>
                <a:lnTo>
                  <a:pt x="17983" y="5061"/>
                </a:lnTo>
                <a:lnTo>
                  <a:pt x="17764" y="4721"/>
                </a:lnTo>
                <a:lnTo>
                  <a:pt x="17545" y="4404"/>
                </a:lnTo>
                <a:lnTo>
                  <a:pt x="17326" y="4088"/>
                </a:lnTo>
                <a:lnTo>
                  <a:pt x="17082" y="3772"/>
                </a:lnTo>
                <a:lnTo>
                  <a:pt x="16815" y="3480"/>
                </a:lnTo>
                <a:lnTo>
                  <a:pt x="16547" y="3188"/>
                </a:lnTo>
                <a:lnTo>
                  <a:pt x="16255" y="2896"/>
                </a:lnTo>
                <a:lnTo>
                  <a:pt x="15963" y="2628"/>
                </a:lnTo>
                <a:lnTo>
                  <a:pt x="16036" y="2579"/>
                </a:lnTo>
                <a:lnTo>
                  <a:pt x="16060" y="2555"/>
                </a:lnTo>
                <a:lnTo>
                  <a:pt x="16085" y="2506"/>
                </a:lnTo>
                <a:lnTo>
                  <a:pt x="16060" y="2433"/>
                </a:lnTo>
                <a:lnTo>
                  <a:pt x="16012" y="2360"/>
                </a:lnTo>
                <a:lnTo>
                  <a:pt x="15939" y="2336"/>
                </a:lnTo>
                <a:lnTo>
                  <a:pt x="15793" y="2336"/>
                </a:lnTo>
                <a:lnTo>
                  <a:pt x="15647" y="2360"/>
                </a:lnTo>
                <a:lnTo>
                  <a:pt x="15209" y="2020"/>
                </a:lnTo>
                <a:lnTo>
                  <a:pt x="15257" y="1947"/>
                </a:lnTo>
                <a:lnTo>
                  <a:pt x="15282" y="1898"/>
                </a:lnTo>
                <a:lnTo>
                  <a:pt x="15282" y="1849"/>
                </a:lnTo>
                <a:lnTo>
                  <a:pt x="15257" y="1825"/>
                </a:lnTo>
                <a:lnTo>
                  <a:pt x="15160" y="1776"/>
                </a:lnTo>
                <a:lnTo>
                  <a:pt x="15063" y="1752"/>
                </a:lnTo>
                <a:lnTo>
                  <a:pt x="14844" y="1752"/>
                </a:lnTo>
                <a:lnTo>
                  <a:pt x="14162" y="1338"/>
                </a:lnTo>
                <a:lnTo>
                  <a:pt x="13432" y="949"/>
                </a:lnTo>
                <a:lnTo>
                  <a:pt x="13067" y="779"/>
                </a:lnTo>
                <a:lnTo>
                  <a:pt x="12678" y="608"/>
                </a:lnTo>
                <a:lnTo>
                  <a:pt x="12289" y="462"/>
                </a:lnTo>
                <a:lnTo>
                  <a:pt x="11899" y="341"/>
                </a:lnTo>
                <a:lnTo>
                  <a:pt x="11364" y="170"/>
                </a:lnTo>
                <a:lnTo>
                  <a:pt x="10780" y="73"/>
                </a:lnTo>
                <a:lnTo>
                  <a:pt x="10513" y="24"/>
                </a:lnTo>
                <a:lnTo>
                  <a:pt x="10221" y="0"/>
                </a:lnTo>
                <a:lnTo>
                  <a:pt x="9929" y="0"/>
                </a:lnTo>
                <a:lnTo>
                  <a:pt x="9637" y="24"/>
                </a:lnTo>
                <a:lnTo>
                  <a:pt x="958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257;p48"/>
          <p:cNvSpPr txBox="1"/>
          <p:nvPr/>
        </p:nvSpPr>
        <p:spPr>
          <a:xfrm>
            <a:off x="3686830" y="4750410"/>
            <a:ext cx="1770319" cy="1352940"/>
          </a:xfrm>
          <a:prstGeom prst="rect">
            <a:avLst/>
          </a:prstGeom>
          <a:solidFill>
            <a:srgbClr val="01ABCF"/>
          </a:solidFill>
          <a:ln/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rtl="0"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350" dirty="0">
                <a:solidFill>
                  <a:schemeClr val="bg1"/>
                </a:solidFill>
                <a:latin typeface="Garamond" panose="02020404030301010803" pitchFamily="18" charset="0"/>
                <a:ea typeface="Shadows Into Light"/>
                <a:cs typeface="Varela Round" panose="020B0604020202020204" charset="-79"/>
                <a:sym typeface="Shadows Into Light"/>
              </a:rPr>
              <a:t>Plenty of room for</a:t>
            </a:r>
          </a:p>
          <a:p>
            <a:pPr lvl="0" rtl="0">
              <a:spcAft>
                <a:spcPts val="0"/>
              </a:spcAft>
              <a:buClr>
                <a:schemeClr val="bg1"/>
              </a:buClr>
            </a:pPr>
            <a:r>
              <a:rPr lang="en-US" sz="1350" dirty="0">
                <a:solidFill>
                  <a:schemeClr val="bg1"/>
                </a:solidFill>
                <a:latin typeface="Garamond" panose="02020404030301010803" pitchFamily="18" charset="0"/>
                <a:ea typeface="Shadows Into Light"/>
                <a:cs typeface="Varela Round" panose="020B0604020202020204" charset="-79"/>
                <a:sym typeface="Shadows Into Light"/>
              </a:rPr>
              <a:t>       personal growth</a:t>
            </a:r>
            <a:endParaRPr lang="ru-RU" sz="1350" dirty="0">
              <a:solidFill>
                <a:schemeClr val="bg1"/>
              </a:solidFill>
              <a:latin typeface="Garamond" panose="02020404030301010803" pitchFamily="18" charset="0"/>
              <a:ea typeface="Shadows Into Light"/>
              <a:cs typeface="Varela Round" panose="020B0604020202020204" charset="-79"/>
              <a:sym typeface="Shadows Into Light"/>
            </a:endParaRPr>
          </a:p>
          <a:p>
            <a:pPr marL="285750" lvl="0" indent="-285750" rtl="0"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350" dirty="0">
                <a:solidFill>
                  <a:schemeClr val="bg1"/>
                </a:solidFill>
                <a:latin typeface="Garamond" panose="02020404030301010803" pitchFamily="18" charset="0"/>
                <a:ea typeface="Shadows Into Light"/>
                <a:cs typeface="Varela Round" panose="020B0604020202020204" charset="-79"/>
                <a:sym typeface="Shadows Into Light"/>
              </a:rPr>
              <a:t>Developing skills </a:t>
            </a:r>
          </a:p>
          <a:p>
            <a:pPr lvl="0" rtl="0">
              <a:spcAft>
                <a:spcPts val="0"/>
              </a:spcAft>
              <a:buClr>
                <a:schemeClr val="bg1"/>
              </a:buClr>
            </a:pPr>
            <a:r>
              <a:rPr lang="en-US" sz="1350" dirty="0">
                <a:solidFill>
                  <a:schemeClr val="bg1"/>
                </a:solidFill>
                <a:latin typeface="Garamond" panose="02020404030301010803" pitchFamily="18" charset="0"/>
                <a:ea typeface="Shadows Into Light"/>
                <a:cs typeface="Varela Round" panose="020B0604020202020204" charset="-79"/>
                <a:sym typeface="Shadows Into Light"/>
              </a:rPr>
              <a:t>       in multiple areas</a:t>
            </a:r>
            <a:endParaRPr sz="1350" dirty="0">
              <a:solidFill>
                <a:schemeClr val="bg1"/>
              </a:solidFill>
              <a:latin typeface="Garamond" panose="02020404030301010803" pitchFamily="18" charset="0"/>
              <a:ea typeface="Shadows Into Light"/>
              <a:cs typeface="Varela Round" panose="020B0604020202020204" charset="-79"/>
              <a:sym typeface="Shadows Into Light"/>
            </a:endParaRPr>
          </a:p>
        </p:txBody>
      </p:sp>
      <p:sp>
        <p:nvSpPr>
          <p:cNvPr id="47" name="Google Shape;257;p48"/>
          <p:cNvSpPr txBox="1"/>
          <p:nvPr/>
        </p:nvSpPr>
        <p:spPr>
          <a:xfrm>
            <a:off x="5855294" y="4750410"/>
            <a:ext cx="1770300" cy="1352940"/>
          </a:xfrm>
          <a:prstGeom prst="rect">
            <a:avLst/>
          </a:prstGeom>
          <a:solidFill>
            <a:srgbClr val="F9AC08"/>
          </a:solidFill>
          <a:ln/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rtl="0"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350" dirty="0">
                <a:solidFill>
                  <a:schemeClr val="bg1"/>
                </a:solidFill>
                <a:latin typeface="Garamond" panose="02020404030301010803" pitchFamily="18" charset="0"/>
                <a:ea typeface="Shadows Into Light"/>
                <a:cs typeface="Varela Round" panose="020B0604020202020204" charset="-79"/>
                <a:sym typeface="Shadows Into Light"/>
              </a:rPr>
              <a:t>Love to interact </a:t>
            </a:r>
          </a:p>
          <a:p>
            <a:pPr lvl="0" rtl="0">
              <a:spcAft>
                <a:spcPts val="0"/>
              </a:spcAft>
              <a:buClr>
                <a:schemeClr val="bg1"/>
              </a:buClr>
            </a:pPr>
            <a:r>
              <a:rPr lang="en-US" sz="1350" dirty="0">
                <a:solidFill>
                  <a:schemeClr val="bg1"/>
                </a:solidFill>
                <a:latin typeface="Garamond" panose="02020404030301010803" pitchFamily="18" charset="0"/>
                <a:ea typeface="Shadows Into Light"/>
                <a:cs typeface="Varela Round" panose="020B0604020202020204" charset="-79"/>
                <a:sym typeface="Shadows Into Light"/>
              </a:rPr>
              <a:t>       with people</a:t>
            </a:r>
            <a:endParaRPr lang="ru-RU" sz="1350" dirty="0">
              <a:solidFill>
                <a:schemeClr val="bg1"/>
              </a:solidFill>
              <a:latin typeface="Garamond" panose="02020404030301010803" pitchFamily="18" charset="0"/>
              <a:ea typeface="Shadows Into Light"/>
              <a:cs typeface="Varela Round" panose="020B0604020202020204" charset="-79"/>
              <a:sym typeface="Shadows Into Light"/>
            </a:endParaRPr>
          </a:p>
          <a:p>
            <a:pPr marL="285750" lvl="0" indent="-285750" rtl="0"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350" dirty="0">
                <a:solidFill>
                  <a:schemeClr val="bg1"/>
                </a:solidFill>
                <a:latin typeface="Garamond" panose="02020404030301010803" pitchFamily="18" charset="0"/>
                <a:ea typeface="Shadows Into Light"/>
                <a:cs typeface="Varela Round" panose="020B0604020202020204" charset="-79"/>
                <a:sym typeface="Shadows Into Light"/>
              </a:rPr>
              <a:t>Can easily find a </a:t>
            </a:r>
          </a:p>
          <a:p>
            <a:pPr lvl="0" rtl="0">
              <a:spcAft>
                <a:spcPts val="0"/>
              </a:spcAft>
              <a:buClr>
                <a:schemeClr val="bg1"/>
              </a:buClr>
            </a:pPr>
            <a:r>
              <a:rPr lang="en-US" sz="1350" dirty="0">
                <a:solidFill>
                  <a:schemeClr val="bg1"/>
                </a:solidFill>
                <a:latin typeface="Garamond" panose="02020404030301010803" pitchFamily="18" charset="0"/>
                <a:ea typeface="Shadows Into Light"/>
                <a:cs typeface="Varela Round" panose="020B0604020202020204" charset="-79"/>
                <a:sym typeface="Shadows Into Light"/>
              </a:rPr>
              <a:t>       common ground</a:t>
            </a:r>
            <a:endParaRPr sz="1350" dirty="0">
              <a:solidFill>
                <a:schemeClr val="bg1"/>
              </a:solidFill>
              <a:latin typeface="Garamond" panose="02020404030301010803" pitchFamily="18" charset="0"/>
              <a:ea typeface="Shadows Into Light"/>
              <a:cs typeface="Varela Round" panose="020B0604020202020204" charset="-79"/>
              <a:sym typeface="Shadows Into Light"/>
            </a:endParaRPr>
          </a:p>
        </p:txBody>
      </p:sp>
    </p:spTree>
    <p:extLst>
      <p:ext uri="{BB962C8B-B14F-4D97-AF65-F5344CB8AC3E}">
        <p14:creationId xmlns:p14="http://schemas.microsoft.com/office/powerpoint/2010/main" val="3289944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4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4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4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7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7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250"/>
                            </p:stCondLst>
                            <p:childTnLst>
                              <p:par>
                                <p:cTn id="31" presetID="22" presetClass="entr" presetSubtype="1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ID="16" presetClass="entr" presetSubtype="2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4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000"/>
                            </p:stCondLst>
                            <p:childTnLst>
                              <p:par>
                                <p:cTn id="4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75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750"/>
                            </p:stCondLst>
                            <p:childTnLst>
                              <p:par>
                                <p:cTn id="5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750"/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500"/>
                            </p:stCondLst>
                            <p:childTnLst>
                              <p:par>
                                <p:cTn id="55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750"/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6500"/>
                            </p:stCondLst>
                            <p:childTnLst>
                              <p:par>
                                <p:cTn id="5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750"/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6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7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7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7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250"/>
                            </p:stCondLst>
                            <p:childTnLst>
                              <p:par>
                                <p:cTn id="7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7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2000"/>
                            </p:stCondLst>
                            <p:childTnLst>
                              <p:par>
                                <p:cTn id="78" presetID="22" presetClass="entr" presetSubtype="1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3250"/>
                            </p:stCondLst>
                            <p:childTnLst>
                              <p:par>
                                <p:cTn id="8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3750"/>
                            </p:stCondLst>
                            <p:childTnLst>
                              <p:par>
                                <p:cTn id="8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4250"/>
                            </p:stCondLst>
                            <p:childTnLst>
                              <p:par>
                                <p:cTn id="90" presetID="16" presetClass="entr" presetSubtype="2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9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4750"/>
                            </p:stCondLst>
                            <p:childTnLst>
                              <p:par>
                                <p:cTn id="9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75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5500"/>
                            </p:stCondLst>
                            <p:childTnLst>
                              <p:par>
                                <p:cTn id="9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750"/>
                                        <p:tgtEl>
                                          <p:spTgt spid="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6250"/>
                            </p:stCondLst>
                            <p:childTnLst>
                              <p:par>
                                <p:cTn id="102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750"/>
                                        <p:tgtEl>
                                          <p:spTgt spid="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7250"/>
                            </p:stCondLst>
                            <p:childTnLst>
                              <p:par>
                                <p:cTn id="10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750"/>
                                        <p:tgtEl>
                                          <p:spTgt spid="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500"/>
                            </p:stCondLst>
                            <p:childTnLst>
                              <p:par>
                                <p:cTn id="1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9" dur="7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1250"/>
                            </p:stCondLst>
                            <p:childTnLst>
                              <p:par>
                                <p:cTn id="1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7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2000"/>
                            </p:stCondLst>
                            <p:childTnLst>
                              <p:par>
                                <p:cTn id="125" presetID="22" presetClass="entr" presetSubtype="1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3250"/>
                            </p:stCondLst>
                            <p:childTnLst>
                              <p:par>
                                <p:cTn id="12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3750"/>
                            </p:stCondLst>
                            <p:childTnLst>
                              <p:par>
                                <p:cTn id="13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4250"/>
                            </p:stCondLst>
                            <p:childTnLst>
                              <p:par>
                                <p:cTn id="137" presetID="16" presetClass="entr" presetSubtype="2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3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4750"/>
                            </p:stCondLst>
                            <p:childTnLst>
                              <p:par>
                                <p:cTn id="1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3" dur="75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5500"/>
                            </p:stCondLst>
                            <p:childTnLst>
                              <p:par>
                                <p:cTn id="1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7" dur="750"/>
                                        <p:tgtEl>
                                          <p:spTgt spid="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6250"/>
                            </p:stCondLst>
                            <p:childTnLst>
                              <p:par>
                                <p:cTn id="149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1" dur="750"/>
                                        <p:tgtEl>
                                          <p:spTgt spid="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7250"/>
                            </p:stCondLst>
                            <p:childTnLst>
                              <p:par>
                                <p:cTn id="15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5" dur="750"/>
                                        <p:tgtEl>
                                          <p:spTgt spid="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5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6" grpId="0" animBg="1"/>
      <p:bldP spid="37" grpId="0"/>
      <p:bldP spid="38" grpId="0"/>
      <p:bldP spid="39" grpId="0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178" y="3315621"/>
            <a:ext cx="3931595" cy="2883170"/>
          </a:xfrm>
          <a:prstGeom prst="rect">
            <a:avLst/>
          </a:prstGeom>
        </p:spPr>
      </p:pic>
      <p:pic>
        <p:nvPicPr>
          <p:cNvPr id="21" name="Рисунок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0064" y="761124"/>
            <a:ext cx="3827902" cy="2883170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534" y="793119"/>
            <a:ext cx="3359834" cy="2443925"/>
          </a:xfrm>
          <a:prstGeom prst="rect">
            <a:avLst/>
          </a:prstGeom>
        </p:spPr>
      </p:pic>
      <p:sp>
        <p:nvSpPr>
          <p:cNvPr id="371" name="Google Shape;371;p59"/>
          <p:cNvSpPr txBox="1">
            <a:spLocks noGrp="1"/>
          </p:cNvSpPr>
          <p:nvPr>
            <p:ph type="body" idx="4294967295"/>
          </p:nvPr>
        </p:nvSpPr>
        <p:spPr>
          <a:xfrm>
            <a:off x="5752285" y="4150295"/>
            <a:ext cx="1753027" cy="7499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rgbClr val="FFFFFF"/>
                </a:solidFill>
                <a:latin typeface="Shadows Into Light"/>
                <a:ea typeface="Shadows Into Light"/>
                <a:cs typeface="Shadows Into Light"/>
                <a:sym typeface="Shadows Into Light"/>
              </a:rPr>
              <a:t>Completed</a:t>
            </a:r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tx1">
                <a:lumMod val="95000"/>
                <a:lumOff val="5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388" y="3464551"/>
            <a:ext cx="3598153" cy="2159010"/>
          </a:xfrm>
          <a:prstGeom prst="rect">
            <a:avLst/>
          </a:prstGeom>
        </p:spPr>
      </p:pic>
      <p:sp>
        <p:nvSpPr>
          <p:cNvPr id="14" name="Google Shape;152;p37"/>
          <p:cNvSpPr txBox="1"/>
          <p:nvPr/>
        </p:nvSpPr>
        <p:spPr>
          <a:xfrm>
            <a:off x="1044688" y="3891620"/>
            <a:ext cx="1761269" cy="155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 algn="ctr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AU" sz="1200" b="1" dirty="0">
                <a:latin typeface="Garamond" panose="02020404030301010803" pitchFamily="18" charset="0"/>
              </a:rPr>
              <a:t>Horror</a:t>
            </a:r>
          </a:p>
          <a:p>
            <a:pPr marL="171450" indent="-171450" algn="ctr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AU" sz="1200" dirty="0">
                <a:latin typeface="Garamond" panose="02020404030301010803" pitchFamily="18" charset="0"/>
              </a:rPr>
              <a:t>Re</a:t>
            </a:r>
            <a:r>
              <a:rPr lang="en-AU" sz="1200" i="1" dirty="0">
                <a:latin typeface="Garamond" panose="02020404030301010803" pitchFamily="18" charset="0"/>
              </a:rPr>
              <a:t>ach the end while</a:t>
            </a:r>
            <a:endParaRPr lang="ru-RU" sz="1200" i="1" dirty="0">
              <a:latin typeface="Garamond" panose="02020404030301010803" pitchFamily="18" charset="0"/>
            </a:endParaRPr>
          </a:p>
          <a:p>
            <a:pPr algn="ctr">
              <a:lnSpc>
                <a:spcPct val="110000"/>
              </a:lnSpc>
            </a:pPr>
            <a:endParaRPr lang="en-AU" sz="1200" i="1" dirty="0">
              <a:latin typeface="Garamond" panose="02020404030301010803" pitchFamily="18" charset="0"/>
            </a:endParaRPr>
          </a:p>
          <a:p>
            <a:pPr marL="171450" indent="-171450" algn="ctr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AU" sz="1200" dirty="0">
                <a:latin typeface="Garamond" panose="02020404030301010803" pitchFamily="18" charset="0"/>
              </a:rPr>
              <a:t>Darkness around, your</a:t>
            </a:r>
            <a:endParaRPr lang="ru-RU" sz="1200" dirty="0">
              <a:latin typeface="Garamond" panose="02020404030301010803" pitchFamily="18" charset="0"/>
            </a:endParaRPr>
          </a:p>
          <a:p>
            <a:pPr algn="ctr">
              <a:lnSpc>
                <a:spcPct val="110000"/>
              </a:lnSpc>
            </a:pPr>
            <a:endParaRPr lang="en-AU" sz="1200" dirty="0">
              <a:latin typeface="Garamond" panose="02020404030301010803" pitchFamily="18" charset="0"/>
            </a:endParaRPr>
          </a:p>
          <a:p>
            <a:pPr marL="171450" indent="-171450" algn="ctr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AU" sz="1200" dirty="0">
                <a:latin typeface="Garamond" panose="02020404030301010803" pitchFamily="18" charset="0"/>
              </a:rPr>
              <a:t>Light sources serve as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2788" y="3921392"/>
            <a:ext cx="1828800" cy="1699761"/>
          </a:xfrm>
          <a:prstGeom prst="rect">
            <a:avLst/>
          </a:prstGeom>
          <a:effectLst>
            <a:softEdge rad="76200"/>
          </a:effectLst>
        </p:spPr>
      </p:pic>
      <p:sp>
        <p:nvSpPr>
          <p:cNvPr id="3" name="Прямоугольник 2"/>
          <p:cNvSpPr/>
          <p:nvPr/>
        </p:nvSpPr>
        <p:spPr>
          <a:xfrm>
            <a:off x="2044749" y="3525554"/>
            <a:ext cx="15824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AU" b="1" i="1" u="sng" dirty="0">
                <a:solidFill>
                  <a:schemeClr val="tx1"/>
                </a:solidFill>
                <a:latin typeface="Garamond" panose="02020404030301010803" pitchFamily="18" charset="0"/>
              </a:rPr>
              <a:t>Home in the Dark</a:t>
            </a:r>
          </a:p>
        </p:txBody>
      </p:sp>
      <p:pic>
        <p:nvPicPr>
          <p:cNvPr id="23" name="Рисунок 22"/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1">
                <a:lumMod val="40000"/>
                <a:lumOff val="6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6824" y="916912"/>
            <a:ext cx="3520147" cy="2159010"/>
          </a:xfrm>
          <a:prstGeom prst="rect">
            <a:avLst/>
          </a:prstGeom>
        </p:spPr>
      </p:pic>
      <p:sp>
        <p:nvSpPr>
          <p:cNvPr id="24" name="Google Shape;152;p37"/>
          <p:cNvSpPr txBox="1"/>
          <p:nvPr/>
        </p:nvSpPr>
        <p:spPr>
          <a:xfrm>
            <a:off x="4544935" y="1407631"/>
            <a:ext cx="1761269" cy="155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 algn="ctr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AU" sz="1200" b="1" dirty="0">
                <a:latin typeface="Garamond" panose="02020404030301010803" pitchFamily="18" charset="0"/>
              </a:rPr>
              <a:t>Adventure</a:t>
            </a:r>
          </a:p>
          <a:p>
            <a:pPr marL="171450" indent="-171450" algn="ctr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AU" sz="1200" i="1" dirty="0">
                <a:latin typeface="Garamond" panose="02020404030301010803" pitchFamily="18" charset="0"/>
              </a:rPr>
              <a:t>Determine your afterlife fate</a:t>
            </a:r>
          </a:p>
          <a:p>
            <a:pPr marL="171450" indent="-171450" algn="ctr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AU" sz="1200" dirty="0">
                <a:latin typeface="Garamond" panose="02020404030301010803" pitchFamily="18" charset="0"/>
              </a:rPr>
              <a:t>Relive the key</a:t>
            </a:r>
            <a:endParaRPr lang="ru-RU" sz="1200" dirty="0">
              <a:latin typeface="Garamond" panose="02020404030301010803" pitchFamily="18" charset="0"/>
            </a:endParaRPr>
          </a:p>
          <a:p>
            <a:pPr algn="ctr">
              <a:lnSpc>
                <a:spcPct val="110000"/>
              </a:lnSpc>
            </a:pPr>
            <a:endParaRPr lang="en-AU" sz="1200" dirty="0">
              <a:latin typeface="Garamond" panose="02020404030301010803" pitchFamily="18" charset="0"/>
            </a:endParaRPr>
          </a:p>
          <a:p>
            <a:pPr marL="171450" indent="-171450" algn="ctr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AU" sz="1200" dirty="0">
                <a:latin typeface="Garamond" panose="02020404030301010803" pitchFamily="18" charset="0"/>
              </a:rPr>
              <a:t>Weigh your sins and</a:t>
            </a:r>
          </a:p>
        </p:txBody>
      </p:sp>
      <p:sp>
        <p:nvSpPr>
          <p:cNvPr id="26" name="Прямоугольник 25"/>
          <p:cNvSpPr/>
          <p:nvPr/>
        </p:nvSpPr>
        <p:spPr>
          <a:xfrm>
            <a:off x="5542322" y="977915"/>
            <a:ext cx="158569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AU" b="1" i="1" u="sng" dirty="0">
                <a:solidFill>
                  <a:schemeClr val="tx1"/>
                </a:solidFill>
                <a:latin typeface="Garamond" panose="02020404030301010803" pitchFamily="18" charset="0"/>
              </a:rPr>
              <a:t>What Lies Beyond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3493" y="1384431"/>
            <a:ext cx="1793478" cy="1691491"/>
          </a:xfrm>
          <a:prstGeom prst="rect">
            <a:avLst/>
          </a:prstGeom>
          <a:effectLst>
            <a:softEdge rad="101600"/>
          </a:effectLst>
        </p:spPr>
      </p:pic>
      <p:sp>
        <p:nvSpPr>
          <p:cNvPr id="28" name="Google Shape;152;p37"/>
          <p:cNvSpPr txBox="1"/>
          <p:nvPr/>
        </p:nvSpPr>
        <p:spPr>
          <a:xfrm>
            <a:off x="1100229" y="1415704"/>
            <a:ext cx="1611898" cy="1429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 algn="ctr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AU" sz="1100" b="1" dirty="0">
                <a:latin typeface="Garamond" panose="02020404030301010803" pitchFamily="18" charset="0"/>
              </a:rPr>
              <a:t>Word Board game</a:t>
            </a:r>
          </a:p>
          <a:p>
            <a:pPr marL="171450" indent="-171450" algn="ctr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AU" sz="1100" i="1" dirty="0">
                <a:latin typeface="Garamond" panose="02020404030301010803" pitchFamily="18" charset="0"/>
              </a:rPr>
              <a:t>Get to the opposite side</a:t>
            </a:r>
            <a:endParaRPr lang="ru-RU" sz="1100" i="1" dirty="0">
              <a:latin typeface="Garamond" panose="02020404030301010803" pitchFamily="18" charset="0"/>
            </a:endParaRPr>
          </a:p>
          <a:p>
            <a:pPr algn="ctr">
              <a:lnSpc>
                <a:spcPct val="110000"/>
              </a:lnSpc>
            </a:pPr>
            <a:endParaRPr lang="en-AU" sz="1100" i="1" dirty="0">
              <a:latin typeface="Garamond" panose="02020404030301010803" pitchFamily="18" charset="0"/>
            </a:endParaRPr>
          </a:p>
          <a:p>
            <a:pPr marL="171450" indent="-171450" algn="ctr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AU" sz="1100" dirty="0">
                <a:latin typeface="Garamond" panose="02020404030301010803" pitchFamily="18" charset="0"/>
              </a:rPr>
              <a:t>Different </a:t>
            </a:r>
            <a:r>
              <a:rPr lang="en-AU" sz="1100" dirty="0" err="1">
                <a:latin typeface="Garamond" panose="02020404030301010803" pitchFamily="18" charset="0"/>
              </a:rPr>
              <a:t>colors</a:t>
            </a:r>
            <a:r>
              <a:rPr lang="en-AU" sz="1100" dirty="0">
                <a:latin typeface="Garamond" panose="02020404030301010803" pitchFamily="18" charset="0"/>
              </a:rPr>
              <a:t> =</a:t>
            </a:r>
            <a:endParaRPr lang="ru-RU" sz="1100" dirty="0">
              <a:latin typeface="Garamond" panose="02020404030301010803" pitchFamily="18" charset="0"/>
            </a:endParaRPr>
          </a:p>
          <a:p>
            <a:pPr algn="ctr">
              <a:lnSpc>
                <a:spcPct val="110000"/>
              </a:lnSpc>
            </a:pPr>
            <a:endParaRPr lang="en-AU" sz="1100" dirty="0">
              <a:latin typeface="Garamond" panose="02020404030301010803" pitchFamily="18" charset="0"/>
            </a:endParaRPr>
          </a:p>
          <a:p>
            <a:pPr marL="171450" indent="-171450" algn="ctr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AU" sz="1100" dirty="0">
                <a:latin typeface="Garamond" panose="02020404030301010803" pitchFamily="18" charset="0"/>
              </a:rPr>
              <a:t>Grab bonuses to help</a:t>
            </a:r>
            <a:endParaRPr lang="ru-RU" sz="1100" dirty="0">
              <a:latin typeface="Garamond" panose="02020404030301010803" pitchFamily="18" charset="0"/>
            </a:endParaRPr>
          </a:p>
          <a:p>
            <a:pPr algn="ctr">
              <a:lnSpc>
                <a:spcPct val="110000"/>
              </a:lnSpc>
            </a:pPr>
            <a:endParaRPr lang="en-AU" sz="1100" dirty="0">
              <a:latin typeface="Garamond" panose="02020404030301010803" pitchFamily="18" charset="0"/>
            </a:endParaRPr>
          </a:p>
        </p:txBody>
      </p:sp>
      <p:sp>
        <p:nvSpPr>
          <p:cNvPr id="30" name="Прямоугольник 29"/>
          <p:cNvSpPr/>
          <p:nvPr/>
        </p:nvSpPr>
        <p:spPr>
          <a:xfrm>
            <a:off x="1444869" y="1076654"/>
            <a:ext cx="211628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AU" b="1" i="1" u="sng" dirty="0">
                <a:solidFill>
                  <a:schemeClr val="tx1"/>
                </a:solidFill>
                <a:latin typeface="Garamond" panose="02020404030301010803" pitchFamily="18" charset="0"/>
              </a:rPr>
              <a:t>Words Don’t Come Easy!</a:t>
            </a: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3183" y="1601582"/>
            <a:ext cx="1250254" cy="1128413"/>
          </a:xfrm>
          <a:prstGeom prst="rect">
            <a:avLst/>
          </a:prstGeom>
          <a:effectLst>
            <a:softEdge rad="50800"/>
          </a:effectLst>
        </p:spPr>
      </p:pic>
      <p:pic>
        <p:nvPicPr>
          <p:cNvPr id="20" name="Рисунок 1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2061" y="1389380"/>
            <a:ext cx="424036" cy="424036"/>
          </a:xfrm>
          <a:prstGeom prst="rect">
            <a:avLst/>
          </a:prstGeom>
        </p:spPr>
      </p:pic>
      <p:sp>
        <p:nvSpPr>
          <p:cNvPr id="36" name="Google Shape;146;p36"/>
          <p:cNvSpPr/>
          <p:nvPr/>
        </p:nvSpPr>
        <p:spPr>
          <a:xfrm>
            <a:off x="5214695" y="4078232"/>
            <a:ext cx="2763893" cy="1365645"/>
          </a:xfrm>
          <a:custGeom>
            <a:avLst/>
            <a:gdLst/>
            <a:ahLst/>
            <a:cxnLst/>
            <a:rect l="l" t="t" r="r" b="b"/>
            <a:pathLst>
              <a:path w="53808" h="41004" extrusionOk="0">
                <a:moveTo>
                  <a:pt x="33350" y="2267"/>
                </a:moveTo>
                <a:cubicBezTo>
                  <a:pt x="29864" y="1271"/>
                  <a:pt x="26130" y="-694"/>
                  <a:pt x="22650" y="321"/>
                </a:cubicBezTo>
                <a:cubicBezTo>
                  <a:pt x="10877" y="3755"/>
                  <a:pt x="-4823" y="20013"/>
                  <a:pt x="1573" y="30477"/>
                </a:cubicBezTo>
                <a:cubicBezTo>
                  <a:pt x="7822" y="40701"/>
                  <a:pt x="25332" y="42678"/>
                  <a:pt x="36593" y="38583"/>
                </a:cubicBezTo>
                <a:cubicBezTo>
                  <a:pt x="46488" y="34985"/>
                  <a:pt x="56460" y="21659"/>
                  <a:pt x="53130" y="11670"/>
                </a:cubicBezTo>
                <a:cubicBezTo>
                  <a:pt x="49952" y="2137"/>
                  <a:pt x="34186" y="-1056"/>
                  <a:pt x="24595" y="1943"/>
                </a:cubicBezTo>
                <a:cubicBezTo>
                  <a:pt x="14087" y="5228"/>
                  <a:pt x="2158" y="13742"/>
                  <a:pt x="600" y="24641"/>
                </a:cubicBezTo>
                <a:cubicBezTo>
                  <a:pt x="-77" y="29379"/>
                  <a:pt x="2605" y="35237"/>
                  <a:pt x="6761" y="37611"/>
                </a:cubicBezTo>
                <a:cubicBezTo>
                  <a:pt x="15326" y="42505"/>
                  <a:pt x="29293" y="42316"/>
                  <a:pt x="36268" y="35341"/>
                </a:cubicBezTo>
              </a:path>
            </a:pathLst>
          </a:custGeom>
          <a:noFill/>
          <a:ln w="158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9" name="Google Shape;371;p59">
            <a:extLst>
              <a:ext uri="{FF2B5EF4-FFF2-40B4-BE49-F238E27FC236}">
                <a16:creationId xmlns:a16="http://schemas.microsoft.com/office/drawing/2014/main" id="{073A8F59-E316-4DE5-8604-216526088109}"/>
              </a:ext>
            </a:extLst>
          </p:cNvPr>
          <p:cNvSpPr txBox="1">
            <a:spLocks/>
          </p:cNvSpPr>
          <p:nvPr/>
        </p:nvSpPr>
        <p:spPr>
          <a:xfrm>
            <a:off x="5913743" y="4682940"/>
            <a:ext cx="1473880" cy="676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05670"/>
              </a:buClr>
              <a:buSzPts val="2400"/>
              <a:buFont typeface="Varela Round"/>
              <a:buChar char="▧"/>
              <a:defRPr sz="2400" b="0" i="0" u="none" strike="noStrike" cap="none">
                <a:solidFill>
                  <a:srgbClr val="505670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5670"/>
              </a:buClr>
              <a:buSzPts val="2000"/>
              <a:buFont typeface="Varela Round"/>
              <a:buChar char="○"/>
              <a:defRPr sz="2000" b="0" i="0" u="none" strike="noStrike" cap="none">
                <a:solidFill>
                  <a:srgbClr val="505670"/>
                </a:solidFill>
                <a:latin typeface="Varela Round"/>
                <a:ea typeface="Varela Round"/>
                <a:cs typeface="Varela Round"/>
                <a:sym typeface="Varela Round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5670"/>
              </a:buClr>
              <a:buSzPts val="2000"/>
              <a:buFont typeface="Varela Round"/>
              <a:buChar char="■"/>
              <a:defRPr sz="2000" b="0" i="0" u="none" strike="noStrike" cap="none">
                <a:solidFill>
                  <a:srgbClr val="505670"/>
                </a:solidFill>
                <a:latin typeface="Varela Round"/>
                <a:ea typeface="Varela Round"/>
                <a:cs typeface="Varela Round"/>
                <a:sym typeface="Varela Round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5670"/>
              </a:buClr>
              <a:buSzPts val="1600"/>
              <a:buFont typeface="Varela Round"/>
              <a:buChar char="●"/>
              <a:defRPr sz="1600" b="0" i="0" u="none" strike="noStrike" cap="none">
                <a:solidFill>
                  <a:srgbClr val="505670"/>
                </a:solidFill>
                <a:latin typeface="Varela Round"/>
                <a:ea typeface="Varela Round"/>
                <a:cs typeface="Varela Round"/>
                <a:sym typeface="Varela Round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5670"/>
              </a:buClr>
              <a:buSzPts val="1600"/>
              <a:buFont typeface="Varela Round"/>
              <a:buChar char="○"/>
              <a:defRPr sz="1600" b="0" i="0" u="none" strike="noStrike" cap="none">
                <a:solidFill>
                  <a:srgbClr val="505670"/>
                </a:solidFill>
                <a:latin typeface="Varela Round"/>
                <a:ea typeface="Varela Round"/>
                <a:cs typeface="Varela Round"/>
                <a:sym typeface="Varela Round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5670"/>
              </a:buClr>
              <a:buSzPts val="1600"/>
              <a:buFont typeface="Varela Round"/>
              <a:buChar char="■"/>
              <a:defRPr sz="1600" b="0" i="0" u="none" strike="noStrike" cap="none">
                <a:solidFill>
                  <a:srgbClr val="505670"/>
                </a:solidFill>
                <a:latin typeface="Varela Round"/>
                <a:ea typeface="Varela Round"/>
                <a:cs typeface="Varela Round"/>
                <a:sym typeface="Varela Round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5670"/>
              </a:buClr>
              <a:buSzPts val="1600"/>
              <a:buFont typeface="Varela Round"/>
              <a:buChar char="●"/>
              <a:defRPr sz="1600" b="0" i="0" u="none" strike="noStrike" cap="none">
                <a:solidFill>
                  <a:srgbClr val="505670"/>
                </a:solidFill>
                <a:latin typeface="Varela Round"/>
                <a:ea typeface="Varela Round"/>
                <a:cs typeface="Varela Round"/>
                <a:sym typeface="Varela Round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5670"/>
              </a:buClr>
              <a:buSzPts val="1600"/>
              <a:buFont typeface="Varela Round"/>
              <a:buChar char="○"/>
              <a:defRPr sz="1600" b="0" i="0" u="none" strike="noStrike" cap="none">
                <a:solidFill>
                  <a:srgbClr val="505670"/>
                </a:solidFill>
                <a:latin typeface="Varela Round"/>
                <a:ea typeface="Varela Round"/>
                <a:cs typeface="Varela Round"/>
                <a:sym typeface="Varela Round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5670"/>
              </a:buClr>
              <a:buSzPts val="1600"/>
              <a:buFont typeface="Varela Round"/>
              <a:buChar char="■"/>
              <a:defRPr sz="1600" b="0" i="0" u="none" strike="noStrike" cap="none">
                <a:solidFill>
                  <a:srgbClr val="505670"/>
                </a:solidFill>
                <a:latin typeface="Varela Round"/>
                <a:ea typeface="Varela Round"/>
                <a:cs typeface="Varela Round"/>
                <a:sym typeface="Varela Round"/>
              </a:defRPr>
            </a:lvl9pPr>
          </a:lstStyle>
          <a:p>
            <a:pPr marL="0" indent="0" algn="ctr">
              <a:buFont typeface="Varela Round"/>
              <a:buNone/>
            </a:pPr>
            <a:r>
              <a:rPr lang="en-US" sz="3200" b="1" dirty="0">
                <a:solidFill>
                  <a:srgbClr val="FFFFFF"/>
                </a:solidFill>
                <a:latin typeface="Shadows Into Light"/>
                <a:ea typeface="Shadows Into Light"/>
                <a:cs typeface="Shadows Into Light"/>
                <a:sym typeface="Shadows Into Light"/>
              </a:rPr>
              <a:t>Projects</a:t>
            </a:r>
          </a:p>
        </p:txBody>
      </p:sp>
      <p:sp>
        <p:nvSpPr>
          <p:cNvPr id="22" name="Google Shape;152;p37">
            <a:extLst>
              <a:ext uri="{FF2B5EF4-FFF2-40B4-BE49-F238E27FC236}">
                <a16:creationId xmlns:a16="http://schemas.microsoft.com/office/drawing/2014/main" id="{25AB5607-EE6F-470E-B860-DBAF9FEC5DD7}"/>
              </a:ext>
            </a:extLst>
          </p:cNvPr>
          <p:cNvSpPr txBox="1"/>
          <p:nvPr/>
        </p:nvSpPr>
        <p:spPr>
          <a:xfrm>
            <a:off x="1393046" y="4292600"/>
            <a:ext cx="1232954" cy="3331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lnSpc>
                <a:spcPct val="110000"/>
              </a:lnSpc>
            </a:pPr>
            <a:r>
              <a:rPr lang="en-AU" sz="1200" i="1" dirty="0">
                <a:latin typeface="Garamond" panose="02020404030301010803" pitchFamily="18" charset="0"/>
              </a:rPr>
              <a:t>avoiding monsters</a:t>
            </a:r>
          </a:p>
        </p:txBody>
      </p:sp>
      <p:sp>
        <p:nvSpPr>
          <p:cNvPr id="25" name="Google Shape;152;p37">
            <a:extLst>
              <a:ext uri="{FF2B5EF4-FFF2-40B4-BE49-F238E27FC236}">
                <a16:creationId xmlns:a16="http://schemas.microsoft.com/office/drawing/2014/main" id="{C11DD500-C1B4-4983-AFE2-295A91D0C1FB}"/>
              </a:ext>
            </a:extLst>
          </p:cNvPr>
          <p:cNvSpPr txBox="1"/>
          <p:nvPr/>
        </p:nvSpPr>
        <p:spPr>
          <a:xfrm>
            <a:off x="1354350" y="4698215"/>
            <a:ext cx="1314509" cy="348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lnSpc>
                <a:spcPct val="110000"/>
              </a:lnSpc>
            </a:pPr>
            <a:r>
              <a:rPr lang="en-AU" sz="1200" dirty="0">
                <a:latin typeface="Garamond" panose="02020404030301010803" pitchFamily="18" charset="0"/>
              </a:rPr>
              <a:t>visibility is limited</a:t>
            </a:r>
          </a:p>
        </p:txBody>
      </p:sp>
      <p:sp>
        <p:nvSpPr>
          <p:cNvPr id="27" name="Google Shape;152;p37">
            <a:extLst>
              <a:ext uri="{FF2B5EF4-FFF2-40B4-BE49-F238E27FC236}">
                <a16:creationId xmlns:a16="http://schemas.microsoft.com/office/drawing/2014/main" id="{342DCCCC-5926-42DC-A66F-3890C15632B7}"/>
              </a:ext>
            </a:extLst>
          </p:cNvPr>
          <p:cNvSpPr txBox="1"/>
          <p:nvPr/>
        </p:nvSpPr>
        <p:spPr>
          <a:xfrm>
            <a:off x="1319614" y="5100768"/>
            <a:ext cx="1379818" cy="348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lnSpc>
                <a:spcPct val="110000"/>
              </a:lnSpc>
            </a:pPr>
            <a:r>
              <a:rPr lang="en-AU" sz="1200" dirty="0">
                <a:latin typeface="Garamond" panose="02020404030301010803" pitchFamily="18" charset="0"/>
              </a:rPr>
              <a:t>disposable weapons</a:t>
            </a:r>
          </a:p>
        </p:txBody>
      </p:sp>
      <p:sp>
        <p:nvSpPr>
          <p:cNvPr id="29" name="Google Shape;152;p37">
            <a:extLst>
              <a:ext uri="{FF2B5EF4-FFF2-40B4-BE49-F238E27FC236}">
                <a16:creationId xmlns:a16="http://schemas.microsoft.com/office/drawing/2014/main" id="{D941073E-BE8A-4D5B-80BD-3DFAC07CC7F2}"/>
              </a:ext>
            </a:extLst>
          </p:cNvPr>
          <p:cNvSpPr txBox="1"/>
          <p:nvPr/>
        </p:nvSpPr>
        <p:spPr>
          <a:xfrm>
            <a:off x="1367237" y="1786006"/>
            <a:ext cx="1247202" cy="343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lnSpc>
                <a:spcPct val="110000"/>
              </a:lnSpc>
            </a:pPr>
            <a:r>
              <a:rPr lang="en-AU" sz="1100" i="1" dirty="0">
                <a:latin typeface="Garamond" panose="02020404030301010803" pitchFamily="18" charset="0"/>
              </a:rPr>
              <a:t>by creating words</a:t>
            </a:r>
          </a:p>
        </p:txBody>
      </p:sp>
      <p:sp>
        <p:nvSpPr>
          <p:cNvPr id="31" name="Google Shape;152;p37">
            <a:extLst>
              <a:ext uri="{FF2B5EF4-FFF2-40B4-BE49-F238E27FC236}">
                <a16:creationId xmlns:a16="http://schemas.microsoft.com/office/drawing/2014/main" id="{DF3B486F-3A6E-4999-949D-392BF1A442E7}"/>
              </a:ext>
            </a:extLst>
          </p:cNvPr>
          <p:cNvSpPr txBox="1"/>
          <p:nvPr/>
        </p:nvSpPr>
        <p:spPr>
          <a:xfrm>
            <a:off x="1432651" y="2154246"/>
            <a:ext cx="1116130" cy="3287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lnSpc>
                <a:spcPct val="110000"/>
              </a:lnSpc>
            </a:pPr>
            <a:r>
              <a:rPr lang="en-AU" sz="1100" dirty="0">
                <a:latin typeface="Garamond" panose="02020404030301010803" pitchFamily="18" charset="0"/>
              </a:rPr>
              <a:t>different topics</a:t>
            </a:r>
          </a:p>
        </p:txBody>
      </p:sp>
      <p:sp>
        <p:nvSpPr>
          <p:cNvPr id="32" name="Google Shape;152;p37">
            <a:extLst>
              <a:ext uri="{FF2B5EF4-FFF2-40B4-BE49-F238E27FC236}">
                <a16:creationId xmlns:a16="http://schemas.microsoft.com/office/drawing/2014/main" id="{5C72ECF7-6434-4CAB-B27E-A4B2B7BEA946}"/>
              </a:ext>
            </a:extLst>
          </p:cNvPr>
          <p:cNvSpPr txBox="1"/>
          <p:nvPr/>
        </p:nvSpPr>
        <p:spPr>
          <a:xfrm>
            <a:off x="1463605" y="2523490"/>
            <a:ext cx="1057064" cy="337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lnSpc>
                <a:spcPct val="110000"/>
              </a:lnSpc>
            </a:pPr>
            <a:r>
              <a:rPr lang="en-AU" sz="1100" dirty="0">
                <a:latin typeface="Garamond" panose="02020404030301010803" pitchFamily="18" charset="0"/>
              </a:rPr>
              <a:t>yourself win</a:t>
            </a:r>
          </a:p>
        </p:txBody>
      </p:sp>
      <p:sp>
        <p:nvSpPr>
          <p:cNvPr id="33" name="Google Shape;152;p37">
            <a:extLst>
              <a:ext uri="{FF2B5EF4-FFF2-40B4-BE49-F238E27FC236}">
                <a16:creationId xmlns:a16="http://schemas.microsoft.com/office/drawing/2014/main" id="{9BBC17CE-0020-4283-BFEB-36EA43066BF8}"/>
              </a:ext>
            </a:extLst>
          </p:cNvPr>
          <p:cNvSpPr txBox="1"/>
          <p:nvPr/>
        </p:nvSpPr>
        <p:spPr>
          <a:xfrm>
            <a:off x="4829508" y="2013712"/>
            <a:ext cx="1363289" cy="3470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lnSpc>
                <a:spcPct val="110000"/>
              </a:lnSpc>
            </a:pPr>
            <a:r>
              <a:rPr lang="en-AU" sz="1200" dirty="0">
                <a:latin typeface="Garamond" panose="02020404030301010803" pitchFamily="18" charset="0"/>
              </a:rPr>
              <a:t>moments of life</a:t>
            </a:r>
          </a:p>
        </p:txBody>
      </p:sp>
      <p:sp>
        <p:nvSpPr>
          <p:cNvPr id="34" name="Google Shape;152;p37">
            <a:extLst>
              <a:ext uri="{FF2B5EF4-FFF2-40B4-BE49-F238E27FC236}">
                <a16:creationId xmlns:a16="http://schemas.microsoft.com/office/drawing/2014/main" id="{1540137E-4106-426D-88AB-C2FCA8A1BEB1}"/>
              </a:ext>
            </a:extLst>
          </p:cNvPr>
          <p:cNvSpPr txBox="1"/>
          <p:nvPr/>
        </p:nvSpPr>
        <p:spPr>
          <a:xfrm>
            <a:off x="4935552" y="2415460"/>
            <a:ext cx="1154578" cy="396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lnSpc>
                <a:spcPct val="110000"/>
              </a:lnSpc>
            </a:pPr>
            <a:r>
              <a:rPr lang="en-AU" sz="1200" dirty="0">
                <a:latin typeface="Garamond" panose="02020404030301010803" pitchFamily="18" charset="0"/>
              </a:rPr>
              <a:t>good deeds</a:t>
            </a:r>
          </a:p>
        </p:txBody>
      </p:sp>
    </p:spTree>
    <p:extLst>
      <p:ext uri="{BB962C8B-B14F-4D97-AF65-F5344CB8AC3E}">
        <p14:creationId xmlns:p14="http://schemas.microsoft.com/office/powerpoint/2010/main" val="1225995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3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1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0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75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750"/>
                            </p:stCondLst>
                            <p:childTnLst>
                              <p:par>
                                <p:cTn id="26" presetID="16" presetClass="entr" presetSubtype="37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8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4" presetClass="entr" presetSubtype="32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2" dur="14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465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25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6400"/>
                            </p:stCondLst>
                            <p:childTnLst>
                              <p:par>
                                <p:cTn id="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75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7150"/>
                            </p:stCondLst>
                            <p:childTnLst>
                              <p:par>
                                <p:cTn id="4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75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7900"/>
                            </p:stCondLst>
                            <p:childTnLst>
                              <p:par>
                                <p:cTn id="46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75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9150"/>
                            </p:stCondLst>
                            <p:childTnLst>
                              <p:par>
                                <p:cTn id="5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75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9900"/>
                            </p:stCondLst>
                            <p:childTnLst>
                              <p:par>
                                <p:cTn id="54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75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1150"/>
                            </p:stCondLst>
                            <p:childTnLst>
                              <p:par>
                                <p:cTn id="5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75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5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750"/>
                            </p:stCondLst>
                            <p:childTnLst>
                              <p:par>
                                <p:cTn id="67" presetID="16" presetClass="entr" presetSubtype="37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9" dur="7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2250"/>
                            </p:stCondLst>
                            <p:childTnLst>
                              <p:par>
                                <p:cTn id="71" presetID="4" presetClass="entr" presetSubtype="32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3" dur="14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3900"/>
                            </p:stCondLst>
                            <p:childTnLst>
                              <p:par>
                                <p:cTn id="75" presetID="26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594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81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81" tmFilter="0, 0; 0.125,0.2665; 0.25,0.4; 0.375,0.465; 0.5,0.5;  0.625,0.535; 0.75,0.6; 0.875,0.7335; 1,1">
                                          <p:stCondLst>
                                            <p:cond delay="581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290" tmFilter="0, 0; 0.125,0.2665; 0.25,0.4; 0.375,0.465; 0.5,0.5;  0.625,0.535; 0.75,0.6; 0.875,0.7335; 1,1">
                                          <p:stCondLst>
                                            <p:cond delay="1159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44" tmFilter="0, 0; 0.125,0.2665; 0.25,0.4; 0.375,0.465; 0.5,0.5;  0.625,0.535; 0.75,0.6; 0.875,0.7335; 1,1">
                                          <p:stCondLst>
                                            <p:cond delay="1449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3" dur="23">
                                          <p:stCondLst>
                                            <p:cond delay="569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4" dur="145" decel="50000">
                                          <p:stCondLst>
                                            <p:cond delay="592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5" dur="23">
                                          <p:stCondLst>
                                            <p:cond delay="1148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6" dur="145" decel="50000">
                                          <p:stCondLst>
                                            <p:cond delay="1171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7" dur="23">
                                          <p:stCondLst>
                                            <p:cond delay="1437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8" dur="145" decel="50000">
                                          <p:stCondLst>
                                            <p:cond delay="1459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9" dur="23">
                                          <p:stCondLst>
                                            <p:cond delay="1582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0" dur="145" decel="50000">
                                          <p:stCondLst>
                                            <p:cond delay="1605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91" presetID="26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1594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81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81" tmFilter="0, 0; 0.125,0.2665; 0.25,0.4; 0.375,0.465; 0.5,0.5;  0.625,0.535; 0.75,0.6; 0.875,0.7335; 1,1">
                                          <p:stCondLst>
                                            <p:cond delay="581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290" tmFilter="0, 0; 0.125,0.2665; 0.25,0.4; 0.375,0.465; 0.5,0.5;  0.625,0.535; 0.75,0.6; 0.875,0.7335; 1,1">
                                          <p:stCondLst>
                                            <p:cond delay="115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44" tmFilter="0, 0; 0.125,0.2665; 0.25,0.4; 0.375,0.465; 0.5,0.5;  0.625,0.535; 0.75,0.6; 0.875,0.7335; 1,1">
                                          <p:stCondLst>
                                            <p:cond delay="144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9" dur="23">
                                          <p:stCondLst>
                                            <p:cond delay="56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00" dur="145" decel="50000">
                                          <p:stCondLst>
                                            <p:cond delay="592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1" dur="23">
                                          <p:stCondLst>
                                            <p:cond delay="114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02" dur="145" decel="50000">
                                          <p:stCondLst>
                                            <p:cond delay="1171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3" dur="23">
                                          <p:stCondLst>
                                            <p:cond delay="1437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4" dur="145" decel="50000">
                                          <p:stCondLst>
                                            <p:cond delay="145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5" dur="23">
                                          <p:stCondLst>
                                            <p:cond delay="1582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6" dur="145" decel="50000">
                                          <p:stCondLst>
                                            <p:cond delay="1605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6150"/>
                            </p:stCondLst>
                            <p:childTnLst>
                              <p:par>
                                <p:cTn id="108" presetID="22" presetClass="entr" presetSubtype="8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750"/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7300"/>
                            </p:stCondLst>
                            <p:childTnLst>
                              <p:par>
                                <p:cTn id="1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4" dur="75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8050"/>
                            </p:stCondLst>
                            <p:childTnLst>
                              <p:par>
                                <p:cTn id="116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750"/>
                                        <p:tgtEl>
                                          <p:spTgt spid="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9300"/>
                            </p:stCondLst>
                            <p:childTnLst>
                              <p:par>
                                <p:cTn id="1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75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10050"/>
                            </p:stCondLst>
                            <p:childTnLst>
                              <p:par>
                                <p:cTn id="124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6" dur="750"/>
                                        <p:tgtEl>
                                          <p:spTgt spid="2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11300"/>
                            </p:stCondLst>
                            <p:childTnLst>
                              <p:par>
                                <p:cTn id="1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0" dur="75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35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750"/>
                            </p:stCondLst>
                            <p:childTnLst>
                              <p:par>
                                <p:cTn id="137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1750"/>
                            </p:stCondLst>
                            <p:childTnLst>
                              <p:par>
                                <p:cTn id="141" presetID="16" presetClass="entr" presetSubtype="37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43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3000"/>
                            </p:stCondLst>
                            <p:childTnLst>
                              <p:par>
                                <p:cTn id="145" presetID="4" presetClass="entr" presetSubtype="32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47" dur="14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4650"/>
                            </p:stCondLst>
                            <p:childTnLst>
                              <p:par>
                                <p:cTn id="149" presetID="21" presetClass="entr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151" dur="1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6650"/>
                            </p:stCondLst>
                            <p:childTnLst>
                              <p:par>
                                <p:cTn id="153" presetID="22" presetClass="entr" presetSubtype="8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5" dur="750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7800"/>
                            </p:stCondLst>
                            <p:childTnLst>
                              <p:par>
                                <p:cTn id="157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9" dur="750"/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9050"/>
                            </p:stCondLst>
                            <p:childTnLst>
                              <p:par>
                                <p:cTn id="16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3" dur="75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9800"/>
                            </p:stCondLst>
                            <p:childTnLst>
                              <p:par>
                                <p:cTn id="165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7" dur="750"/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11050"/>
                            </p:stCondLst>
                            <p:childTnLst>
                              <p:par>
                                <p:cTn id="16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1" dur="75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1" grpId="0" build="p"/>
      <p:bldP spid="3" grpId="0"/>
      <p:bldP spid="26" grpId="0"/>
      <p:bldP spid="30" grpId="0"/>
      <p:bldP spid="1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371;p59">
            <a:extLst>
              <a:ext uri="{FF2B5EF4-FFF2-40B4-BE49-F238E27FC236}">
                <a16:creationId xmlns:a16="http://schemas.microsoft.com/office/drawing/2014/main" id="{34A12869-5E74-4F38-89B6-B3E14CC60E14}"/>
              </a:ext>
            </a:extLst>
          </p:cNvPr>
          <p:cNvSpPr txBox="1">
            <a:spLocks/>
          </p:cNvSpPr>
          <p:nvPr/>
        </p:nvSpPr>
        <p:spPr>
          <a:xfrm>
            <a:off x="1278577" y="1262474"/>
            <a:ext cx="1440435" cy="656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05670"/>
              </a:buClr>
              <a:buSzPts val="2400"/>
              <a:buFont typeface="Varela Round"/>
              <a:buChar char="▧"/>
              <a:defRPr sz="2400" b="0" i="0" u="none" strike="noStrike" cap="none">
                <a:solidFill>
                  <a:srgbClr val="505670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5670"/>
              </a:buClr>
              <a:buSzPts val="2000"/>
              <a:buFont typeface="Varela Round"/>
              <a:buChar char="○"/>
              <a:defRPr sz="2000" b="0" i="0" u="none" strike="noStrike" cap="none">
                <a:solidFill>
                  <a:srgbClr val="505670"/>
                </a:solidFill>
                <a:latin typeface="Varela Round"/>
                <a:ea typeface="Varela Round"/>
                <a:cs typeface="Varela Round"/>
                <a:sym typeface="Varela Round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5670"/>
              </a:buClr>
              <a:buSzPts val="2000"/>
              <a:buFont typeface="Varela Round"/>
              <a:buChar char="■"/>
              <a:defRPr sz="2000" b="0" i="0" u="none" strike="noStrike" cap="none">
                <a:solidFill>
                  <a:srgbClr val="505670"/>
                </a:solidFill>
                <a:latin typeface="Varela Round"/>
                <a:ea typeface="Varela Round"/>
                <a:cs typeface="Varela Round"/>
                <a:sym typeface="Varela Round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5670"/>
              </a:buClr>
              <a:buSzPts val="1600"/>
              <a:buFont typeface="Varela Round"/>
              <a:buChar char="●"/>
              <a:defRPr sz="1600" b="0" i="0" u="none" strike="noStrike" cap="none">
                <a:solidFill>
                  <a:srgbClr val="505670"/>
                </a:solidFill>
                <a:latin typeface="Varela Round"/>
                <a:ea typeface="Varela Round"/>
                <a:cs typeface="Varela Round"/>
                <a:sym typeface="Varela Round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5670"/>
              </a:buClr>
              <a:buSzPts val="1600"/>
              <a:buFont typeface="Varela Round"/>
              <a:buChar char="○"/>
              <a:defRPr sz="1600" b="0" i="0" u="none" strike="noStrike" cap="none">
                <a:solidFill>
                  <a:srgbClr val="505670"/>
                </a:solidFill>
                <a:latin typeface="Varela Round"/>
                <a:ea typeface="Varela Round"/>
                <a:cs typeface="Varela Round"/>
                <a:sym typeface="Varela Round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5670"/>
              </a:buClr>
              <a:buSzPts val="1600"/>
              <a:buFont typeface="Varela Round"/>
              <a:buChar char="■"/>
              <a:defRPr sz="1600" b="0" i="0" u="none" strike="noStrike" cap="none">
                <a:solidFill>
                  <a:srgbClr val="505670"/>
                </a:solidFill>
                <a:latin typeface="Varela Round"/>
                <a:ea typeface="Varela Round"/>
                <a:cs typeface="Varela Round"/>
                <a:sym typeface="Varela Round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5670"/>
              </a:buClr>
              <a:buSzPts val="1600"/>
              <a:buFont typeface="Varela Round"/>
              <a:buChar char="●"/>
              <a:defRPr sz="1600" b="0" i="0" u="none" strike="noStrike" cap="none">
                <a:solidFill>
                  <a:srgbClr val="505670"/>
                </a:solidFill>
                <a:latin typeface="Varela Round"/>
                <a:ea typeface="Varela Round"/>
                <a:cs typeface="Varela Round"/>
                <a:sym typeface="Varela Round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5670"/>
              </a:buClr>
              <a:buSzPts val="1600"/>
              <a:buFont typeface="Varela Round"/>
              <a:buChar char="○"/>
              <a:defRPr sz="1600" b="0" i="0" u="none" strike="noStrike" cap="none">
                <a:solidFill>
                  <a:srgbClr val="505670"/>
                </a:solidFill>
                <a:latin typeface="Varela Round"/>
                <a:ea typeface="Varela Round"/>
                <a:cs typeface="Varela Round"/>
                <a:sym typeface="Varela Round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5670"/>
              </a:buClr>
              <a:buSzPts val="1600"/>
              <a:buFont typeface="Varela Round"/>
              <a:buChar char="■"/>
              <a:defRPr sz="1600" b="0" i="0" u="none" strike="noStrike" cap="none">
                <a:solidFill>
                  <a:srgbClr val="505670"/>
                </a:solidFill>
                <a:latin typeface="Varela Round"/>
                <a:ea typeface="Varela Round"/>
                <a:cs typeface="Varela Round"/>
                <a:sym typeface="Varela Round"/>
              </a:defRPr>
            </a:lvl9pPr>
          </a:lstStyle>
          <a:p>
            <a:pPr marL="0" indent="0" algn="ctr">
              <a:buFont typeface="Varela Round"/>
              <a:buNone/>
            </a:pPr>
            <a:r>
              <a:rPr lang="en-US" sz="3200" b="1" dirty="0">
                <a:solidFill>
                  <a:srgbClr val="FFFFFF"/>
                </a:solidFill>
                <a:latin typeface="Shadows Into Light"/>
                <a:ea typeface="Shadows Into Light"/>
                <a:cs typeface="Shadows Into Light"/>
                <a:sym typeface="Shadows Into Light"/>
              </a:rPr>
              <a:t>Current</a:t>
            </a:r>
          </a:p>
        </p:txBody>
      </p:sp>
      <p:pic>
        <p:nvPicPr>
          <p:cNvPr id="24" name="Рисунок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6612" y="737941"/>
            <a:ext cx="5145979" cy="2562662"/>
          </a:xfrm>
          <a:prstGeom prst="rect">
            <a:avLst/>
          </a:prstGeom>
        </p:spPr>
      </p:pic>
      <p:pic>
        <p:nvPicPr>
          <p:cNvPr id="27" name="Рисунок 26"/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4B47FF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3017"/>
                    </a14:imgEffect>
                    <a14:imgEffect>
                      <a14:saturation sat="31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7400" y="878540"/>
            <a:ext cx="4787901" cy="1915460"/>
          </a:xfrm>
          <a:prstGeom prst="rect">
            <a:avLst/>
          </a:prstGeom>
        </p:spPr>
      </p:pic>
      <p:pic>
        <p:nvPicPr>
          <p:cNvPr id="23" name="Рисунок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041" y="3367356"/>
            <a:ext cx="7374550" cy="2809541"/>
          </a:xfrm>
          <a:prstGeom prst="rect">
            <a:avLst/>
          </a:prstGeom>
          <a:noFill/>
        </p:spPr>
      </p:pic>
      <p:pic>
        <p:nvPicPr>
          <p:cNvPr id="25" name="Рисунок 24"/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4">
                <a:lumMod val="75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GlowEdges/>
                    </a14:imgEffect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3509455"/>
            <a:ext cx="7004303" cy="2123250"/>
          </a:xfrm>
          <a:prstGeom prst="rect">
            <a:avLst/>
          </a:prstGeom>
          <a:noFill/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1137" y="4301832"/>
            <a:ext cx="2249999" cy="1244333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  <a:effectLst>
            <a:softEdge rad="25400"/>
          </a:effectLst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2401" y="5331971"/>
            <a:ext cx="754805" cy="239913"/>
          </a:xfrm>
          <a:prstGeom prst="rect">
            <a:avLst/>
          </a:prstGeom>
          <a:effectLst>
            <a:softEdge rad="38100"/>
          </a:effectLst>
        </p:spPr>
      </p:pic>
      <p:sp>
        <p:nvSpPr>
          <p:cNvPr id="12" name="Google Shape;152;p37"/>
          <p:cNvSpPr txBox="1"/>
          <p:nvPr/>
        </p:nvSpPr>
        <p:spPr>
          <a:xfrm>
            <a:off x="3325901" y="1182770"/>
            <a:ext cx="2841673" cy="154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AU" sz="1100" b="1" dirty="0">
                <a:solidFill>
                  <a:schemeClr val="bg1"/>
                </a:solidFill>
                <a:latin typeface="Garamond" panose="02020404030301010803" pitchFamily="18" charset="0"/>
              </a:rPr>
              <a:t>Adventure</a:t>
            </a: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AU" sz="1100" i="1" dirty="0">
                <a:solidFill>
                  <a:schemeClr val="bg1"/>
                </a:solidFill>
                <a:latin typeface="Garamond" panose="02020404030301010803" pitchFamily="18" charset="0"/>
              </a:rPr>
              <a:t>Journey through your past to rebuild the present</a:t>
            </a: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AU" sz="1100" dirty="0">
                <a:solidFill>
                  <a:schemeClr val="bg1"/>
                </a:solidFill>
                <a:latin typeface="Garamond" panose="02020404030301010803" pitchFamily="18" charset="0"/>
              </a:rPr>
              <a:t>Exploration is key: each item contributes</a:t>
            </a:r>
            <a:endParaRPr lang="ru-RU" sz="1100" dirty="0">
              <a:solidFill>
                <a:schemeClr val="bg1"/>
              </a:solidFill>
              <a:latin typeface="Garamond" panose="02020404030301010803" pitchFamily="18" charset="0"/>
            </a:endParaRPr>
          </a:p>
          <a:p>
            <a:pPr>
              <a:lnSpc>
                <a:spcPct val="110000"/>
              </a:lnSpc>
              <a:buClr>
                <a:schemeClr val="bg1"/>
              </a:buClr>
            </a:pPr>
            <a:endParaRPr lang="en-AU" sz="1100" dirty="0">
              <a:solidFill>
                <a:schemeClr val="bg1"/>
              </a:solidFill>
              <a:latin typeface="Garamond" panose="02020404030301010803" pitchFamily="18" charset="0"/>
            </a:endParaRP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AU" sz="1100" dirty="0">
                <a:solidFill>
                  <a:schemeClr val="bg1"/>
                </a:solidFill>
                <a:latin typeface="Garamond" panose="02020404030301010803" pitchFamily="18" charset="0"/>
              </a:rPr>
              <a:t>Immersive minigames that let you feel the</a:t>
            </a:r>
            <a:endParaRPr lang="ru-RU" sz="1100" dirty="0">
              <a:solidFill>
                <a:schemeClr val="bg1"/>
              </a:solidFill>
              <a:latin typeface="Garamond" panose="02020404030301010803" pitchFamily="18" charset="0"/>
            </a:endParaRPr>
          </a:p>
          <a:p>
            <a:pPr>
              <a:lnSpc>
                <a:spcPct val="110000"/>
              </a:lnSpc>
              <a:buClr>
                <a:schemeClr val="bg1"/>
              </a:buClr>
            </a:pPr>
            <a:endParaRPr lang="en-AU" sz="1100" dirty="0">
              <a:solidFill>
                <a:schemeClr val="bg1"/>
              </a:solidFill>
              <a:latin typeface="Garamond" panose="02020404030301010803" pitchFamily="18" charset="0"/>
            </a:endParaRP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AU" sz="1100" dirty="0">
                <a:solidFill>
                  <a:schemeClr val="bg1"/>
                </a:solidFill>
                <a:latin typeface="Garamond" panose="02020404030301010803" pitchFamily="18" charset="0"/>
              </a:rPr>
              <a:t>Different places, each with its own mood</a:t>
            </a:r>
          </a:p>
          <a:p>
            <a:pPr marL="342900" indent="-342900">
              <a:lnSpc>
                <a:spcPct val="11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AU" sz="1100" dirty="0">
                <a:solidFill>
                  <a:schemeClr val="bg1"/>
                </a:solidFill>
                <a:latin typeface="Garamond" panose="02020404030301010803" pitchFamily="18" charset="0"/>
              </a:rPr>
              <a:t>Solo Project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AU" sz="1100" dirty="0">
              <a:solidFill>
                <a:schemeClr val="bg1"/>
              </a:solidFill>
              <a:latin typeface="Garamond" panose="02020404030301010803" pitchFamily="18" charset="0"/>
            </a:endParaRPr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3854" y="797885"/>
            <a:ext cx="1719057" cy="1315068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  <a:effectLst>
            <a:softEdge rad="228600"/>
          </a:effectLst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0653" y="1621990"/>
            <a:ext cx="1462452" cy="1119187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  <a:effectLst>
            <a:softEdge rad="50800"/>
          </a:effectLst>
        </p:spPr>
      </p:pic>
      <p:sp>
        <p:nvSpPr>
          <p:cNvPr id="15" name="Прямоугольник 14"/>
          <p:cNvSpPr/>
          <p:nvPr/>
        </p:nvSpPr>
        <p:spPr>
          <a:xfrm>
            <a:off x="1088136" y="3811984"/>
            <a:ext cx="3608574" cy="18321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05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AU" sz="1200" b="1" dirty="0">
                <a:solidFill>
                  <a:schemeClr val="bg1"/>
                </a:solidFill>
                <a:latin typeface="Garamond" panose="02020404030301010803" pitchFamily="18" charset="0"/>
              </a:rPr>
              <a:t>Turn-Based Tactics </a:t>
            </a:r>
          </a:p>
          <a:p>
            <a:pPr marL="285750" indent="-285750">
              <a:lnSpc>
                <a:spcPct val="105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AU" sz="1200" i="1" dirty="0">
                <a:solidFill>
                  <a:schemeClr val="bg1"/>
                </a:solidFill>
                <a:latin typeface="Garamond" panose="02020404030301010803" pitchFamily="18" charset="0"/>
              </a:rPr>
              <a:t>Fight your way out of the Plague-infested town</a:t>
            </a:r>
          </a:p>
          <a:p>
            <a:pPr marL="285750" indent="-285750">
              <a:lnSpc>
                <a:spcPct val="105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AU" sz="1200" dirty="0">
                <a:solidFill>
                  <a:schemeClr val="bg1"/>
                </a:solidFill>
                <a:latin typeface="Garamond" panose="02020404030301010803" pitchFamily="18" charset="0"/>
              </a:rPr>
              <a:t>Steampunk world built from scratch</a:t>
            </a:r>
          </a:p>
          <a:p>
            <a:pPr marL="285750" indent="-285750">
              <a:lnSpc>
                <a:spcPct val="105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AU" sz="1200" dirty="0">
                <a:solidFill>
                  <a:schemeClr val="bg1"/>
                </a:solidFill>
                <a:latin typeface="Garamond" panose="02020404030301010803" pitchFamily="18" charset="0"/>
              </a:rPr>
              <a:t>Different battles with a variety of allies and monsters</a:t>
            </a:r>
          </a:p>
          <a:p>
            <a:pPr marL="285750" indent="-285750">
              <a:lnSpc>
                <a:spcPct val="105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AU" sz="1200" dirty="0">
                <a:solidFill>
                  <a:schemeClr val="bg1"/>
                </a:solidFill>
                <a:latin typeface="Garamond" panose="02020404030301010803" pitchFamily="18" charset="0"/>
              </a:rPr>
              <a:t>Challenging puzzles for taking a break</a:t>
            </a:r>
            <a:endParaRPr lang="ru-RU" sz="1200" dirty="0">
              <a:solidFill>
                <a:schemeClr val="bg1"/>
              </a:solidFill>
              <a:latin typeface="Garamond" panose="02020404030301010803" pitchFamily="18" charset="0"/>
            </a:endParaRPr>
          </a:p>
          <a:p>
            <a:pPr>
              <a:lnSpc>
                <a:spcPct val="105000"/>
              </a:lnSpc>
              <a:buClr>
                <a:schemeClr val="bg1"/>
              </a:buClr>
            </a:pPr>
            <a:endParaRPr lang="en-AU" sz="1200" dirty="0">
              <a:solidFill>
                <a:schemeClr val="bg1"/>
              </a:solidFill>
              <a:latin typeface="Garamond" panose="02020404030301010803" pitchFamily="18" charset="0"/>
            </a:endParaRPr>
          </a:p>
          <a:p>
            <a:pPr marL="285750" indent="-285750">
              <a:lnSpc>
                <a:spcPct val="105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AU" sz="1200" dirty="0">
                <a:solidFill>
                  <a:schemeClr val="bg1"/>
                </a:solidFill>
                <a:latin typeface="Garamond" panose="02020404030301010803" pitchFamily="18" charset="0"/>
              </a:rPr>
              <a:t>Dramatic story accompanied by gloomy music</a:t>
            </a:r>
          </a:p>
          <a:p>
            <a:pPr marL="285750" indent="-285750">
              <a:lnSpc>
                <a:spcPct val="105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AU" sz="1200" dirty="0">
                <a:solidFill>
                  <a:schemeClr val="bg1"/>
                </a:solidFill>
                <a:latin typeface="Garamond" panose="02020404030301010803" pitchFamily="18" charset="0"/>
              </a:rPr>
              <a:t>Programmer and Game Designer</a:t>
            </a:r>
          </a:p>
          <a:p>
            <a:pPr marL="342900" indent="-342900">
              <a:lnSpc>
                <a:spcPct val="105000"/>
              </a:lnSpc>
              <a:buClr>
                <a:schemeClr val="bg1"/>
              </a:buClr>
              <a:buAutoNum type="arabicPeriod"/>
            </a:pPr>
            <a:endParaRPr lang="en-AU" sz="1200" dirty="0">
              <a:solidFill>
                <a:schemeClr val="bg1"/>
              </a:solidFill>
              <a:latin typeface="Garamond" panose="02020404030301010803" pitchFamily="18" charset="0"/>
            </a:endParaRPr>
          </a:p>
        </p:txBody>
      </p:sp>
      <p:sp>
        <p:nvSpPr>
          <p:cNvPr id="26" name="Прямоугольник 25"/>
          <p:cNvSpPr/>
          <p:nvPr/>
        </p:nvSpPr>
        <p:spPr>
          <a:xfrm>
            <a:off x="4154519" y="3519136"/>
            <a:ext cx="8162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AU" sz="1600" b="1" i="1" u="sng" dirty="0">
                <a:solidFill>
                  <a:schemeClr val="bg1"/>
                </a:solidFill>
                <a:latin typeface="Garamond" panose="02020404030301010803" pitchFamily="18" charset="0"/>
              </a:rPr>
              <a:t>Rubico</a:t>
            </a:r>
          </a:p>
        </p:txBody>
      </p:sp>
      <p:sp>
        <p:nvSpPr>
          <p:cNvPr id="29" name="Прямоугольник 28"/>
          <p:cNvSpPr/>
          <p:nvPr/>
        </p:nvSpPr>
        <p:spPr>
          <a:xfrm>
            <a:off x="5200869" y="897974"/>
            <a:ext cx="103746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AU" b="1" i="1" u="sng" dirty="0">
                <a:solidFill>
                  <a:schemeClr val="bg1"/>
                </a:solidFill>
                <a:latin typeface="Garamond" panose="02020404030301010803" pitchFamily="18" charset="0"/>
              </a:rPr>
              <a:t>Transience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4644" y="4833813"/>
            <a:ext cx="855509" cy="767397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2967" y="974018"/>
            <a:ext cx="223489" cy="614596"/>
          </a:xfrm>
          <a:prstGeom prst="rect">
            <a:avLst/>
          </a:prstGeom>
        </p:spPr>
      </p:pic>
      <p:pic>
        <p:nvPicPr>
          <p:cNvPr id="31" name="Рисунок 30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2116" y="3484584"/>
            <a:ext cx="763476" cy="856552"/>
          </a:xfrm>
          <a:prstGeom prst="rect">
            <a:avLst/>
          </a:prstGeom>
        </p:spPr>
      </p:pic>
      <p:pic>
        <p:nvPicPr>
          <p:cNvPr id="257" name="Рисунок 256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4428" y="2070537"/>
            <a:ext cx="392208" cy="534829"/>
          </a:xfrm>
          <a:prstGeom prst="rect">
            <a:avLst/>
          </a:prstGeom>
        </p:spPr>
      </p:pic>
      <p:sp>
        <p:nvSpPr>
          <p:cNvPr id="40" name="Google Shape;143;p36"/>
          <p:cNvSpPr/>
          <p:nvPr/>
        </p:nvSpPr>
        <p:spPr>
          <a:xfrm flipV="1">
            <a:off x="1342498" y="1863443"/>
            <a:ext cx="1270043" cy="45719"/>
          </a:xfrm>
          <a:custGeom>
            <a:avLst/>
            <a:gdLst/>
            <a:ahLst/>
            <a:cxnLst/>
            <a:rect l="l" t="t" r="r" b="b"/>
            <a:pathLst>
              <a:path w="126135" h="1380" extrusionOk="0">
                <a:moveTo>
                  <a:pt x="0" y="973"/>
                </a:moveTo>
                <a:cubicBezTo>
                  <a:pt x="29075" y="973"/>
                  <a:pt x="58158" y="273"/>
                  <a:pt x="87224" y="973"/>
                </a:cubicBezTo>
                <a:cubicBezTo>
                  <a:pt x="100195" y="1285"/>
                  <a:pt x="113312" y="1974"/>
                  <a:pt x="126135" y="0"/>
                </a:cubicBezTo>
              </a:path>
            </a:pathLst>
          </a:cu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1" name="Google Shape;144;p36"/>
          <p:cNvSpPr/>
          <p:nvPr/>
        </p:nvSpPr>
        <p:spPr>
          <a:xfrm>
            <a:off x="1369786" y="2493094"/>
            <a:ext cx="1242755" cy="45719"/>
          </a:xfrm>
          <a:custGeom>
            <a:avLst/>
            <a:gdLst/>
            <a:ahLst/>
            <a:cxnLst/>
            <a:rect l="l" t="t" r="r" b="b"/>
            <a:pathLst>
              <a:path w="127108" h="1657" extrusionOk="0">
                <a:moveTo>
                  <a:pt x="0" y="1657"/>
                </a:moveTo>
                <a:cubicBezTo>
                  <a:pt x="42250" y="-1532"/>
                  <a:pt x="84738" y="1008"/>
                  <a:pt x="127108" y="1008"/>
                </a:cubicBezTo>
              </a:path>
            </a:pathLst>
          </a:cu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2" name="Google Shape;371;p59">
            <a:extLst>
              <a:ext uri="{FF2B5EF4-FFF2-40B4-BE49-F238E27FC236}">
                <a16:creationId xmlns:a16="http://schemas.microsoft.com/office/drawing/2014/main" id="{9A0FC175-B9CF-4082-8F66-C2974B7612C6}"/>
              </a:ext>
            </a:extLst>
          </p:cNvPr>
          <p:cNvSpPr txBox="1">
            <a:spLocks/>
          </p:cNvSpPr>
          <p:nvPr/>
        </p:nvSpPr>
        <p:spPr>
          <a:xfrm>
            <a:off x="1217648" y="1854337"/>
            <a:ext cx="1562035" cy="719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05670"/>
              </a:buClr>
              <a:buSzPts val="2400"/>
              <a:buFont typeface="Varela Round"/>
              <a:buChar char="▧"/>
              <a:defRPr sz="2400" b="0" i="0" u="none" strike="noStrike" cap="none">
                <a:solidFill>
                  <a:srgbClr val="505670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5670"/>
              </a:buClr>
              <a:buSzPts val="2000"/>
              <a:buFont typeface="Varela Round"/>
              <a:buChar char="○"/>
              <a:defRPr sz="2000" b="0" i="0" u="none" strike="noStrike" cap="none">
                <a:solidFill>
                  <a:srgbClr val="505670"/>
                </a:solidFill>
                <a:latin typeface="Varela Round"/>
                <a:ea typeface="Varela Round"/>
                <a:cs typeface="Varela Round"/>
                <a:sym typeface="Varela Round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5670"/>
              </a:buClr>
              <a:buSzPts val="2000"/>
              <a:buFont typeface="Varela Round"/>
              <a:buChar char="■"/>
              <a:defRPr sz="2000" b="0" i="0" u="none" strike="noStrike" cap="none">
                <a:solidFill>
                  <a:srgbClr val="505670"/>
                </a:solidFill>
                <a:latin typeface="Varela Round"/>
                <a:ea typeface="Varela Round"/>
                <a:cs typeface="Varela Round"/>
                <a:sym typeface="Varela Round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5670"/>
              </a:buClr>
              <a:buSzPts val="1600"/>
              <a:buFont typeface="Varela Round"/>
              <a:buChar char="●"/>
              <a:defRPr sz="1600" b="0" i="0" u="none" strike="noStrike" cap="none">
                <a:solidFill>
                  <a:srgbClr val="505670"/>
                </a:solidFill>
                <a:latin typeface="Varela Round"/>
                <a:ea typeface="Varela Round"/>
                <a:cs typeface="Varela Round"/>
                <a:sym typeface="Varela Round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5670"/>
              </a:buClr>
              <a:buSzPts val="1600"/>
              <a:buFont typeface="Varela Round"/>
              <a:buChar char="○"/>
              <a:defRPr sz="1600" b="0" i="0" u="none" strike="noStrike" cap="none">
                <a:solidFill>
                  <a:srgbClr val="505670"/>
                </a:solidFill>
                <a:latin typeface="Varela Round"/>
                <a:ea typeface="Varela Round"/>
                <a:cs typeface="Varela Round"/>
                <a:sym typeface="Varela Round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5670"/>
              </a:buClr>
              <a:buSzPts val="1600"/>
              <a:buFont typeface="Varela Round"/>
              <a:buChar char="■"/>
              <a:defRPr sz="1600" b="0" i="0" u="none" strike="noStrike" cap="none">
                <a:solidFill>
                  <a:srgbClr val="505670"/>
                </a:solidFill>
                <a:latin typeface="Varela Round"/>
                <a:ea typeface="Varela Round"/>
                <a:cs typeface="Varela Round"/>
                <a:sym typeface="Varela Round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5670"/>
              </a:buClr>
              <a:buSzPts val="1600"/>
              <a:buFont typeface="Varela Round"/>
              <a:buChar char="●"/>
              <a:defRPr sz="1600" b="0" i="0" u="none" strike="noStrike" cap="none">
                <a:solidFill>
                  <a:srgbClr val="505670"/>
                </a:solidFill>
                <a:latin typeface="Varela Round"/>
                <a:ea typeface="Varela Round"/>
                <a:cs typeface="Varela Round"/>
                <a:sym typeface="Varela Round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5670"/>
              </a:buClr>
              <a:buSzPts val="1600"/>
              <a:buFont typeface="Varela Round"/>
              <a:buChar char="○"/>
              <a:defRPr sz="1600" b="0" i="0" u="none" strike="noStrike" cap="none">
                <a:solidFill>
                  <a:srgbClr val="505670"/>
                </a:solidFill>
                <a:latin typeface="Varela Round"/>
                <a:ea typeface="Varela Round"/>
                <a:cs typeface="Varela Round"/>
                <a:sym typeface="Varela Round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5670"/>
              </a:buClr>
              <a:buSzPts val="1600"/>
              <a:buFont typeface="Varela Round"/>
              <a:buChar char="■"/>
              <a:defRPr sz="1600" b="0" i="0" u="none" strike="noStrike" cap="none">
                <a:solidFill>
                  <a:srgbClr val="505670"/>
                </a:solidFill>
                <a:latin typeface="Varela Round"/>
                <a:ea typeface="Varela Round"/>
                <a:cs typeface="Varela Round"/>
                <a:sym typeface="Varela Round"/>
              </a:defRPr>
            </a:lvl9pPr>
          </a:lstStyle>
          <a:p>
            <a:pPr marL="0" indent="0" algn="ctr">
              <a:buFont typeface="Varela Round"/>
              <a:buNone/>
            </a:pPr>
            <a:r>
              <a:rPr lang="en-US" sz="3200" b="1" dirty="0">
                <a:solidFill>
                  <a:srgbClr val="FFFFFF"/>
                </a:solidFill>
                <a:latin typeface="Shadows Into Light"/>
                <a:ea typeface="Shadows Into Light"/>
                <a:cs typeface="Shadows Into Light"/>
                <a:sym typeface="Shadows Into Light"/>
              </a:rPr>
              <a:t>Projects</a:t>
            </a:r>
          </a:p>
        </p:txBody>
      </p: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4C70E657-E607-499C-A40C-AE87ED488261}"/>
              </a:ext>
            </a:extLst>
          </p:cNvPr>
          <p:cNvSpPr/>
          <p:nvPr/>
        </p:nvSpPr>
        <p:spPr>
          <a:xfrm>
            <a:off x="1373752" y="4773948"/>
            <a:ext cx="1214653" cy="474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  <a:buClr>
                <a:schemeClr val="bg1"/>
              </a:buClr>
            </a:pPr>
            <a:r>
              <a:rPr lang="en-AU" sz="1200" dirty="0">
                <a:solidFill>
                  <a:schemeClr val="bg1"/>
                </a:solidFill>
                <a:latin typeface="Garamond" panose="02020404030301010803" pitchFamily="18" charset="0"/>
              </a:rPr>
              <a:t>from encounters</a:t>
            </a:r>
          </a:p>
          <a:p>
            <a:pPr marL="342900" indent="-342900">
              <a:lnSpc>
                <a:spcPct val="105000"/>
              </a:lnSpc>
              <a:buClr>
                <a:schemeClr val="bg1"/>
              </a:buClr>
              <a:buAutoNum type="arabicPeriod"/>
            </a:pPr>
            <a:endParaRPr lang="en-AU" sz="1200" dirty="0">
              <a:solidFill>
                <a:schemeClr val="bg1"/>
              </a:solidFill>
              <a:latin typeface="Garamond" panose="02020404030301010803" pitchFamily="18" charset="0"/>
            </a:endParaRPr>
          </a:p>
        </p:txBody>
      </p:sp>
      <p:sp>
        <p:nvSpPr>
          <p:cNvPr id="32" name="Прямоугольник 31">
            <a:extLst>
              <a:ext uri="{FF2B5EF4-FFF2-40B4-BE49-F238E27FC236}">
                <a16:creationId xmlns:a16="http://schemas.microsoft.com/office/drawing/2014/main" id="{A6BF3427-E32D-43D8-B3E8-B8076371E0B4}"/>
              </a:ext>
            </a:extLst>
          </p:cNvPr>
          <p:cNvSpPr/>
          <p:nvPr/>
        </p:nvSpPr>
        <p:spPr>
          <a:xfrm>
            <a:off x="1374548" y="5351345"/>
            <a:ext cx="1510876" cy="2809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  <a:buClr>
                <a:schemeClr val="bg1"/>
              </a:buClr>
            </a:pPr>
            <a:r>
              <a:rPr lang="en-AU" sz="1200" dirty="0">
                <a:solidFill>
                  <a:schemeClr val="bg1"/>
                </a:solidFill>
                <a:latin typeface="Garamond" panose="02020404030301010803" pitchFamily="18" charset="0"/>
              </a:rPr>
              <a:t>in 16-people Project</a:t>
            </a:r>
          </a:p>
        </p:txBody>
      </p:sp>
      <p:sp>
        <p:nvSpPr>
          <p:cNvPr id="33" name="Google Shape;152;p37">
            <a:extLst>
              <a:ext uri="{FF2B5EF4-FFF2-40B4-BE49-F238E27FC236}">
                <a16:creationId xmlns:a16="http://schemas.microsoft.com/office/drawing/2014/main" id="{AED0AE34-3F1B-4DB2-AE36-4EDC2691BE91}"/>
              </a:ext>
            </a:extLst>
          </p:cNvPr>
          <p:cNvSpPr txBox="1"/>
          <p:nvPr/>
        </p:nvSpPr>
        <p:spPr>
          <a:xfrm>
            <a:off x="3666027" y="1736138"/>
            <a:ext cx="1118811" cy="3893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en-AU" sz="1100" dirty="0">
                <a:solidFill>
                  <a:schemeClr val="bg1"/>
                </a:solidFill>
                <a:latin typeface="Garamond" panose="02020404030301010803" pitchFamily="18" charset="0"/>
              </a:rPr>
              <a:t>to the main story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AU" sz="1100" dirty="0">
              <a:solidFill>
                <a:schemeClr val="bg1"/>
              </a:solidFill>
              <a:latin typeface="Garamond" panose="02020404030301010803" pitchFamily="18" charset="0"/>
            </a:endParaRPr>
          </a:p>
        </p:txBody>
      </p:sp>
      <p:sp>
        <p:nvSpPr>
          <p:cNvPr id="34" name="Google Shape;152;p37">
            <a:extLst>
              <a:ext uri="{FF2B5EF4-FFF2-40B4-BE49-F238E27FC236}">
                <a16:creationId xmlns:a16="http://schemas.microsoft.com/office/drawing/2014/main" id="{9146C4EC-C905-4CC2-A67E-4D4445C914DD}"/>
              </a:ext>
            </a:extLst>
          </p:cNvPr>
          <p:cNvSpPr txBox="1"/>
          <p:nvPr/>
        </p:nvSpPr>
        <p:spPr>
          <a:xfrm>
            <a:off x="3668080" y="2103900"/>
            <a:ext cx="844520" cy="318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0000"/>
              </a:lnSpc>
              <a:buClr>
                <a:schemeClr val="bg1"/>
              </a:buClr>
            </a:pPr>
            <a:r>
              <a:rPr lang="en-AU" sz="1100" dirty="0">
                <a:solidFill>
                  <a:schemeClr val="bg1"/>
                </a:solidFill>
                <a:latin typeface="Garamond" panose="02020404030301010803" pitchFamily="18" charset="0"/>
              </a:rPr>
              <a:t>protagonist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AU" sz="1100" dirty="0">
              <a:solidFill>
                <a:schemeClr val="bg1"/>
              </a:solidFill>
              <a:latin typeface="Garamond" panose="02020404030301010803" pitchFamily="18" charset="0"/>
            </a:endParaRPr>
          </a:p>
        </p:txBody>
      </p:sp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89910D3A-2E14-459C-9C0C-C830B0ABAB6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0417" y="3562748"/>
            <a:ext cx="2249999" cy="1244333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  <a:effectLst>
            <a:softEdge rad="25400"/>
          </a:effectLst>
        </p:spPr>
      </p:pic>
    </p:spTree>
    <p:extLst>
      <p:ext uri="{BB962C8B-B14F-4D97-AF65-F5344CB8AC3E}">
        <p14:creationId xmlns:p14="http://schemas.microsoft.com/office/powerpoint/2010/main" val="779589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75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7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7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4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75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750"/>
                            </p:stCondLst>
                            <p:childTnLst>
                              <p:par>
                                <p:cTn id="30" presetID="16" presetClass="entr" presetSubtype="37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2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4" presetClass="entr" presetSubtype="32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6" dur="14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650"/>
                            </p:stCondLst>
                            <p:childTnLst>
                              <p:par>
                                <p:cTn id="38" presetID="14" presetClass="entr" presetSubtype="5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40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650"/>
                            </p:stCondLst>
                            <p:childTnLst>
                              <p:par>
                                <p:cTn id="42" presetID="14" presetClass="entr" presetSubtype="5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44" dur="75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6900"/>
                            </p:stCondLst>
                            <p:childTnLst>
                              <p:par>
                                <p:cTn id="46" presetID="22" presetClass="entr" presetSubtype="8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75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8050"/>
                            </p:stCondLst>
                            <p:childTnLst>
                              <p:par>
                                <p:cTn id="50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75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9300"/>
                            </p:stCondLst>
                            <p:childTnLst>
                              <p:par>
                                <p:cTn id="54" presetID="14" presetClass="entr" presetSubtype="5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5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0050"/>
                            </p:stCondLst>
                            <p:childTnLst>
                              <p:par>
                                <p:cTn id="58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75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1300"/>
                            </p:stCondLst>
                            <p:childTnLst>
                              <p:par>
                                <p:cTn id="62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750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2550"/>
                            </p:stCondLst>
                            <p:childTnLst>
                              <p:par>
                                <p:cTn id="66" presetID="4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68" dur="14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75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3950"/>
                            </p:stCondLst>
                            <p:childTnLst>
                              <p:par>
                                <p:cTn id="73" presetID="22" presetClass="entr" presetSubtype="8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750"/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5450"/>
                            </p:stCondLst>
                            <p:childTnLst>
                              <p:par>
                                <p:cTn id="77" presetID="14" presetClass="entr" presetSubtype="5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7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6200"/>
                            </p:stCondLst>
                            <p:childTnLst>
                              <p:par>
                                <p:cTn id="81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750"/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7450"/>
                            </p:stCondLst>
                            <p:childTnLst>
                              <p:par>
                                <p:cTn id="8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75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92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750"/>
                            </p:stCondLst>
                            <p:childTnLst>
                              <p:par>
                                <p:cTn id="94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1750"/>
                            </p:stCondLst>
                            <p:childTnLst>
                              <p:par>
                                <p:cTn id="98" presetID="16" presetClass="entr" presetSubtype="37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0" dur="7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3000"/>
                            </p:stCondLst>
                            <p:childTnLst>
                              <p:par>
                                <p:cTn id="102" presetID="4" presetClass="entr" presetSubtype="32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04" dur="14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4650"/>
                            </p:stCondLst>
                            <p:childTnLst>
                              <p:par>
                                <p:cTn id="106" presetID="21" presetClass="entr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108" dur="1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6650"/>
                            </p:stCondLst>
                            <p:childTnLst>
                              <p:par>
                                <p:cTn id="110" presetID="22" presetClass="entr" presetSubtype="8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75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7800"/>
                            </p:stCondLst>
                            <p:childTnLst>
                              <p:par>
                                <p:cTn id="114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75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9050"/>
                            </p:stCondLst>
                            <p:childTnLst>
                              <p:par>
                                <p:cTn id="1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75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1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123" dur="1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10300"/>
                            </p:stCondLst>
                            <p:childTnLst>
                              <p:par>
                                <p:cTn id="125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75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11550"/>
                            </p:stCondLst>
                            <p:childTnLst>
                              <p:par>
                                <p:cTn id="1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1" dur="75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4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34" dur="14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12950"/>
                            </p:stCondLst>
                            <p:childTnLst>
                              <p:par>
                                <p:cTn id="136" presetID="22" presetClass="entr" presetSubtype="8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8" dur="750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14450"/>
                            </p:stCondLst>
                            <p:childTnLst>
                              <p:par>
                                <p:cTn id="140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2" dur="750"/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15700"/>
                            </p:stCondLst>
                            <p:childTnLst>
                              <p:par>
                                <p:cTn id="144" presetID="21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146" dur="125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Прямая соединительная линия 12"/>
          <p:cNvCxnSpPr>
            <a:cxnSpLocks/>
          </p:cNvCxnSpPr>
          <p:nvPr/>
        </p:nvCxnSpPr>
        <p:spPr>
          <a:xfrm flipV="1">
            <a:off x="3519145" y="1380173"/>
            <a:ext cx="2062506" cy="70949"/>
          </a:xfrm>
          <a:prstGeom prst="line">
            <a:avLst/>
          </a:prstGeom>
          <a:ln w="12700">
            <a:solidFill>
              <a:srgbClr val="979CB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единительная линия 13"/>
          <p:cNvCxnSpPr>
            <a:cxnSpLocks/>
          </p:cNvCxnSpPr>
          <p:nvPr/>
        </p:nvCxnSpPr>
        <p:spPr>
          <a:xfrm flipV="1">
            <a:off x="3515330" y="1465898"/>
            <a:ext cx="2064416" cy="42716"/>
          </a:xfrm>
          <a:prstGeom prst="line">
            <a:avLst/>
          </a:prstGeom>
          <a:ln w="12700">
            <a:solidFill>
              <a:srgbClr val="979CB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Google Shape;199;p43">
            <a:extLst>
              <a:ext uri="{FF2B5EF4-FFF2-40B4-BE49-F238E27FC236}">
                <a16:creationId xmlns:a16="http://schemas.microsoft.com/office/drawing/2014/main" id="{83F0012F-4778-4456-A7C0-F4B6F181ED3A}"/>
              </a:ext>
            </a:extLst>
          </p:cNvPr>
          <p:cNvSpPr txBox="1">
            <a:spLocks/>
          </p:cNvSpPr>
          <p:nvPr/>
        </p:nvSpPr>
        <p:spPr>
          <a:xfrm>
            <a:off x="3241421" y="800676"/>
            <a:ext cx="2661157" cy="69364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3000" dirty="0">
                <a:solidFill>
                  <a:srgbClr val="979CB8"/>
                </a:solidFill>
                <a:latin typeface="Shadows Into Light" panose="020B0604020202020204" charset="0"/>
              </a:rPr>
              <a:t>My Inspiration</a:t>
            </a:r>
          </a:p>
        </p:txBody>
      </p:sp>
      <p:sp>
        <p:nvSpPr>
          <p:cNvPr id="35" name="Google Shape;199;p43">
            <a:extLst>
              <a:ext uri="{FF2B5EF4-FFF2-40B4-BE49-F238E27FC236}">
                <a16:creationId xmlns:a16="http://schemas.microsoft.com/office/drawing/2014/main" id="{42B213DD-DF86-4E42-9235-B187C2C2C6B3}"/>
              </a:ext>
            </a:extLst>
          </p:cNvPr>
          <p:cNvSpPr txBox="1">
            <a:spLocks/>
          </p:cNvSpPr>
          <p:nvPr/>
        </p:nvSpPr>
        <p:spPr>
          <a:xfrm>
            <a:off x="1525656" y="1753598"/>
            <a:ext cx="2396568" cy="5767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9CB8"/>
              </a:buClr>
              <a:buSzPts val="3000"/>
              <a:buFont typeface="Shadows Into Light"/>
              <a:buNone/>
              <a:defRPr sz="3000" b="0" i="0" u="none" strike="noStrike" cap="none">
                <a:solidFill>
                  <a:srgbClr val="979CB8"/>
                </a:solidFill>
                <a:latin typeface="Shadows Into Light"/>
                <a:ea typeface="Shadows Into Light"/>
                <a:cs typeface="Shadows Into Light"/>
                <a:sym typeface="Shadows Into 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9CB8"/>
              </a:buClr>
              <a:buSzPts val="3000"/>
              <a:buFont typeface="Shadows Into Light"/>
              <a:buNone/>
              <a:defRPr sz="3000" b="0" i="0" u="none" strike="noStrike" cap="none">
                <a:solidFill>
                  <a:srgbClr val="979CB8"/>
                </a:solidFill>
                <a:latin typeface="Shadows Into Light"/>
                <a:ea typeface="Shadows Into Light"/>
                <a:cs typeface="Shadows Into Light"/>
                <a:sym typeface="Shadows Into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9CB8"/>
              </a:buClr>
              <a:buSzPts val="3000"/>
              <a:buFont typeface="Shadows Into Light"/>
              <a:buNone/>
              <a:defRPr sz="3000" b="0" i="0" u="none" strike="noStrike" cap="none">
                <a:solidFill>
                  <a:srgbClr val="979CB8"/>
                </a:solidFill>
                <a:latin typeface="Shadows Into Light"/>
                <a:ea typeface="Shadows Into Light"/>
                <a:cs typeface="Shadows Into Light"/>
                <a:sym typeface="Shadows Into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9CB8"/>
              </a:buClr>
              <a:buSzPts val="3000"/>
              <a:buFont typeface="Shadows Into Light"/>
              <a:buNone/>
              <a:defRPr sz="3000" b="0" i="0" u="none" strike="noStrike" cap="none">
                <a:solidFill>
                  <a:srgbClr val="979CB8"/>
                </a:solidFill>
                <a:latin typeface="Shadows Into Light"/>
                <a:ea typeface="Shadows Into Light"/>
                <a:cs typeface="Shadows Into Light"/>
                <a:sym typeface="Shadows Into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9CB8"/>
              </a:buClr>
              <a:buSzPts val="3000"/>
              <a:buFont typeface="Shadows Into Light"/>
              <a:buNone/>
              <a:defRPr sz="3000" b="0" i="0" u="none" strike="noStrike" cap="none">
                <a:solidFill>
                  <a:srgbClr val="979CB8"/>
                </a:solidFill>
                <a:latin typeface="Shadows Into Light"/>
                <a:ea typeface="Shadows Into Light"/>
                <a:cs typeface="Shadows Into Light"/>
                <a:sym typeface="Shadows Into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9CB8"/>
              </a:buClr>
              <a:buSzPts val="3000"/>
              <a:buFont typeface="Shadows Into Light"/>
              <a:buNone/>
              <a:defRPr sz="3000" b="0" i="0" u="none" strike="noStrike" cap="none">
                <a:solidFill>
                  <a:srgbClr val="979CB8"/>
                </a:solidFill>
                <a:latin typeface="Shadows Into Light"/>
                <a:ea typeface="Shadows Into Light"/>
                <a:cs typeface="Shadows Into Light"/>
                <a:sym typeface="Shadows Into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9CB8"/>
              </a:buClr>
              <a:buSzPts val="3000"/>
              <a:buFont typeface="Shadows Into Light"/>
              <a:buNone/>
              <a:defRPr sz="3000" b="0" i="0" u="none" strike="noStrike" cap="none">
                <a:solidFill>
                  <a:srgbClr val="979CB8"/>
                </a:solidFill>
                <a:latin typeface="Shadows Into Light"/>
                <a:ea typeface="Shadows Into Light"/>
                <a:cs typeface="Shadows Into Light"/>
                <a:sym typeface="Shadows Into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9CB8"/>
              </a:buClr>
              <a:buSzPts val="3000"/>
              <a:buFont typeface="Shadows Into Light"/>
              <a:buNone/>
              <a:defRPr sz="3000" b="0" i="0" u="none" strike="noStrike" cap="none">
                <a:solidFill>
                  <a:srgbClr val="979CB8"/>
                </a:solidFill>
                <a:latin typeface="Shadows Into Light"/>
                <a:ea typeface="Shadows Into Light"/>
                <a:cs typeface="Shadows Into Light"/>
                <a:sym typeface="Shadows Into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9CB8"/>
              </a:buClr>
              <a:buSzPts val="3000"/>
              <a:buFont typeface="Shadows Into Light"/>
              <a:buNone/>
              <a:defRPr sz="3000" b="0" i="0" u="none" strike="noStrike" cap="none">
                <a:solidFill>
                  <a:srgbClr val="979CB8"/>
                </a:solidFill>
                <a:latin typeface="Shadows Into Light"/>
                <a:ea typeface="Shadows Into Light"/>
                <a:cs typeface="Shadows Into Light"/>
                <a:sym typeface="Shadows Into Light"/>
              </a:defRPr>
            </a:lvl9pPr>
          </a:lstStyle>
          <a:p>
            <a:r>
              <a:rPr lang="en-AU" sz="2400" dirty="0">
                <a:solidFill>
                  <a:schemeClr val="tx1"/>
                </a:solidFill>
              </a:rPr>
              <a:t>Most Influential</a:t>
            </a:r>
          </a:p>
        </p:txBody>
      </p:sp>
      <p:sp>
        <p:nvSpPr>
          <p:cNvPr id="40" name="Google Shape;199;p43">
            <a:extLst>
              <a:ext uri="{FF2B5EF4-FFF2-40B4-BE49-F238E27FC236}">
                <a16:creationId xmlns:a16="http://schemas.microsoft.com/office/drawing/2014/main" id="{F77E7C1E-B74E-4C38-9E7B-D946080AF52B}"/>
              </a:ext>
            </a:extLst>
          </p:cNvPr>
          <p:cNvSpPr txBox="1">
            <a:spLocks/>
          </p:cNvSpPr>
          <p:nvPr/>
        </p:nvSpPr>
        <p:spPr>
          <a:xfrm>
            <a:off x="5096365" y="4133471"/>
            <a:ext cx="2871697" cy="5807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9CB8"/>
              </a:buClr>
              <a:buSzPts val="3000"/>
              <a:buFont typeface="Shadows Into Light"/>
              <a:buNone/>
              <a:defRPr sz="3000" b="0" i="0" u="none" strike="noStrike" cap="none">
                <a:solidFill>
                  <a:srgbClr val="979CB8"/>
                </a:solidFill>
                <a:latin typeface="Shadows Into Light"/>
                <a:ea typeface="Shadows Into Light"/>
                <a:cs typeface="Shadows Into Light"/>
                <a:sym typeface="Shadows Into 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9CB8"/>
              </a:buClr>
              <a:buSzPts val="3000"/>
              <a:buFont typeface="Shadows Into Light"/>
              <a:buNone/>
              <a:defRPr sz="3000" b="0" i="0" u="none" strike="noStrike" cap="none">
                <a:solidFill>
                  <a:srgbClr val="979CB8"/>
                </a:solidFill>
                <a:latin typeface="Shadows Into Light"/>
                <a:ea typeface="Shadows Into Light"/>
                <a:cs typeface="Shadows Into Light"/>
                <a:sym typeface="Shadows Into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9CB8"/>
              </a:buClr>
              <a:buSzPts val="3000"/>
              <a:buFont typeface="Shadows Into Light"/>
              <a:buNone/>
              <a:defRPr sz="3000" b="0" i="0" u="none" strike="noStrike" cap="none">
                <a:solidFill>
                  <a:srgbClr val="979CB8"/>
                </a:solidFill>
                <a:latin typeface="Shadows Into Light"/>
                <a:ea typeface="Shadows Into Light"/>
                <a:cs typeface="Shadows Into Light"/>
                <a:sym typeface="Shadows Into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9CB8"/>
              </a:buClr>
              <a:buSzPts val="3000"/>
              <a:buFont typeface="Shadows Into Light"/>
              <a:buNone/>
              <a:defRPr sz="3000" b="0" i="0" u="none" strike="noStrike" cap="none">
                <a:solidFill>
                  <a:srgbClr val="979CB8"/>
                </a:solidFill>
                <a:latin typeface="Shadows Into Light"/>
                <a:ea typeface="Shadows Into Light"/>
                <a:cs typeface="Shadows Into Light"/>
                <a:sym typeface="Shadows Into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9CB8"/>
              </a:buClr>
              <a:buSzPts val="3000"/>
              <a:buFont typeface="Shadows Into Light"/>
              <a:buNone/>
              <a:defRPr sz="3000" b="0" i="0" u="none" strike="noStrike" cap="none">
                <a:solidFill>
                  <a:srgbClr val="979CB8"/>
                </a:solidFill>
                <a:latin typeface="Shadows Into Light"/>
                <a:ea typeface="Shadows Into Light"/>
                <a:cs typeface="Shadows Into Light"/>
                <a:sym typeface="Shadows Into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9CB8"/>
              </a:buClr>
              <a:buSzPts val="3000"/>
              <a:buFont typeface="Shadows Into Light"/>
              <a:buNone/>
              <a:defRPr sz="3000" b="0" i="0" u="none" strike="noStrike" cap="none">
                <a:solidFill>
                  <a:srgbClr val="979CB8"/>
                </a:solidFill>
                <a:latin typeface="Shadows Into Light"/>
                <a:ea typeface="Shadows Into Light"/>
                <a:cs typeface="Shadows Into Light"/>
                <a:sym typeface="Shadows Into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9CB8"/>
              </a:buClr>
              <a:buSzPts val="3000"/>
              <a:buFont typeface="Shadows Into Light"/>
              <a:buNone/>
              <a:defRPr sz="3000" b="0" i="0" u="none" strike="noStrike" cap="none">
                <a:solidFill>
                  <a:srgbClr val="979CB8"/>
                </a:solidFill>
                <a:latin typeface="Shadows Into Light"/>
                <a:ea typeface="Shadows Into Light"/>
                <a:cs typeface="Shadows Into Light"/>
                <a:sym typeface="Shadows Into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9CB8"/>
              </a:buClr>
              <a:buSzPts val="3000"/>
              <a:buFont typeface="Shadows Into Light"/>
              <a:buNone/>
              <a:defRPr sz="3000" b="0" i="0" u="none" strike="noStrike" cap="none">
                <a:solidFill>
                  <a:srgbClr val="979CB8"/>
                </a:solidFill>
                <a:latin typeface="Shadows Into Light"/>
                <a:ea typeface="Shadows Into Light"/>
                <a:cs typeface="Shadows Into Light"/>
                <a:sym typeface="Shadows Into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9CB8"/>
              </a:buClr>
              <a:buSzPts val="3000"/>
              <a:buFont typeface="Shadows Into Light"/>
              <a:buNone/>
              <a:defRPr sz="3000" b="0" i="0" u="none" strike="noStrike" cap="none">
                <a:solidFill>
                  <a:srgbClr val="979CB8"/>
                </a:solidFill>
                <a:latin typeface="Shadows Into Light"/>
                <a:ea typeface="Shadows Into Light"/>
                <a:cs typeface="Shadows Into Light"/>
                <a:sym typeface="Shadows Into Light"/>
              </a:defRPr>
            </a:lvl9pPr>
          </a:lstStyle>
          <a:p>
            <a:r>
              <a:rPr lang="en-AU" sz="2400" dirty="0">
                <a:solidFill>
                  <a:schemeClr val="tx1"/>
                </a:solidFill>
              </a:rPr>
              <a:t>Honorable Mentions</a:t>
            </a:r>
          </a:p>
        </p:txBody>
      </p:sp>
      <p:sp>
        <p:nvSpPr>
          <p:cNvPr id="41" name="Google Shape;199;p43">
            <a:extLst>
              <a:ext uri="{FF2B5EF4-FFF2-40B4-BE49-F238E27FC236}">
                <a16:creationId xmlns:a16="http://schemas.microsoft.com/office/drawing/2014/main" id="{1469D378-9E90-4D57-AF39-315E96D94286}"/>
              </a:ext>
            </a:extLst>
          </p:cNvPr>
          <p:cNvSpPr txBox="1">
            <a:spLocks/>
          </p:cNvSpPr>
          <p:nvPr/>
        </p:nvSpPr>
        <p:spPr>
          <a:xfrm>
            <a:off x="5410085" y="1743902"/>
            <a:ext cx="2226818" cy="5864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9CB8"/>
              </a:buClr>
              <a:buSzPts val="3000"/>
              <a:buFont typeface="Shadows Into Light"/>
              <a:buNone/>
              <a:defRPr sz="3000" b="0" i="0" u="none" strike="noStrike" cap="none">
                <a:solidFill>
                  <a:srgbClr val="979CB8"/>
                </a:solidFill>
                <a:latin typeface="Shadows Into Light"/>
                <a:ea typeface="Shadows Into Light"/>
                <a:cs typeface="Shadows Into Light"/>
                <a:sym typeface="Shadows Into 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9CB8"/>
              </a:buClr>
              <a:buSzPts val="3000"/>
              <a:buFont typeface="Shadows Into Light"/>
              <a:buNone/>
              <a:defRPr sz="3000" b="0" i="0" u="none" strike="noStrike" cap="none">
                <a:solidFill>
                  <a:srgbClr val="979CB8"/>
                </a:solidFill>
                <a:latin typeface="Shadows Into Light"/>
                <a:ea typeface="Shadows Into Light"/>
                <a:cs typeface="Shadows Into Light"/>
                <a:sym typeface="Shadows Into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9CB8"/>
              </a:buClr>
              <a:buSzPts val="3000"/>
              <a:buFont typeface="Shadows Into Light"/>
              <a:buNone/>
              <a:defRPr sz="3000" b="0" i="0" u="none" strike="noStrike" cap="none">
                <a:solidFill>
                  <a:srgbClr val="979CB8"/>
                </a:solidFill>
                <a:latin typeface="Shadows Into Light"/>
                <a:ea typeface="Shadows Into Light"/>
                <a:cs typeface="Shadows Into Light"/>
                <a:sym typeface="Shadows Into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9CB8"/>
              </a:buClr>
              <a:buSzPts val="3000"/>
              <a:buFont typeface="Shadows Into Light"/>
              <a:buNone/>
              <a:defRPr sz="3000" b="0" i="0" u="none" strike="noStrike" cap="none">
                <a:solidFill>
                  <a:srgbClr val="979CB8"/>
                </a:solidFill>
                <a:latin typeface="Shadows Into Light"/>
                <a:ea typeface="Shadows Into Light"/>
                <a:cs typeface="Shadows Into Light"/>
                <a:sym typeface="Shadows Into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9CB8"/>
              </a:buClr>
              <a:buSzPts val="3000"/>
              <a:buFont typeface="Shadows Into Light"/>
              <a:buNone/>
              <a:defRPr sz="3000" b="0" i="0" u="none" strike="noStrike" cap="none">
                <a:solidFill>
                  <a:srgbClr val="979CB8"/>
                </a:solidFill>
                <a:latin typeface="Shadows Into Light"/>
                <a:ea typeface="Shadows Into Light"/>
                <a:cs typeface="Shadows Into Light"/>
                <a:sym typeface="Shadows Into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9CB8"/>
              </a:buClr>
              <a:buSzPts val="3000"/>
              <a:buFont typeface="Shadows Into Light"/>
              <a:buNone/>
              <a:defRPr sz="3000" b="0" i="0" u="none" strike="noStrike" cap="none">
                <a:solidFill>
                  <a:srgbClr val="979CB8"/>
                </a:solidFill>
                <a:latin typeface="Shadows Into Light"/>
                <a:ea typeface="Shadows Into Light"/>
                <a:cs typeface="Shadows Into Light"/>
                <a:sym typeface="Shadows Into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9CB8"/>
              </a:buClr>
              <a:buSzPts val="3000"/>
              <a:buFont typeface="Shadows Into Light"/>
              <a:buNone/>
              <a:defRPr sz="3000" b="0" i="0" u="none" strike="noStrike" cap="none">
                <a:solidFill>
                  <a:srgbClr val="979CB8"/>
                </a:solidFill>
                <a:latin typeface="Shadows Into Light"/>
                <a:ea typeface="Shadows Into Light"/>
                <a:cs typeface="Shadows Into Light"/>
                <a:sym typeface="Shadows Into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9CB8"/>
              </a:buClr>
              <a:buSzPts val="3000"/>
              <a:buFont typeface="Shadows Into Light"/>
              <a:buNone/>
              <a:defRPr sz="3000" b="0" i="0" u="none" strike="noStrike" cap="none">
                <a:solidFill>
                  <a:srgbClr val="979CB8"/>
                </a:solidFill>
                <a:latin typeface="Shadows Into Light"/>
                <a:ea typeface="Shadows Into Light"/>
                <a:cs typeface="Shadows Into Light"/>
                <a:sym typeface="Shadows Into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9CB8"/>
              </a:buClr>
              <a:buSzPts val="3000"/>
              <a:buFont typeface="Shadows Into Light"/>
              <a:buNone/>
              <a:defRPr sz="3000" b="0" i="0" u="none" strike="noStrike" cap="none">
                <a:solidFill>
                  <a:srgbClr val="979CB8"/>
                </a:solidFill>
                <a:latin typeface="Shadows Into Light"/>
                <a:ea typeface="Shadows Into Light"/>
                <a:cs typeface="Shadows Into Light"/>
                <a:sym typeface="Shadows Into Light"/>
              </a:defRPr>
            </a:lvl9pPr>
          </a:lstStyle>
          <a:p>
            <a:r>
              <a:rPr lang="en-AU" sz="2400" dirty="0">
                <a:solidFill>
                  <a:schemeClr val="tx1"/>
                </a:solidFill>
              </a:rPr>
              <a:t>Recently Played</a:t>
            </a:r>
          </a:p>
        </p:txBody>
      </p:sp>
      <p:sp>
        <p:nvSpPr>
          <p:cNvPr id="48" name="Прямоугольник 47">
            <a:extLst>
              <a:ext uri="{FF2B5EF4-FFF2-40B4-BE49-F238E27FC236}">
                <a16:creationId xmlns:a16="http://schemas.microsoft.com/office/drawing/2014/main" id="{F88A8301-D1F9-421E-BE5A-A8D89D199605}"/>
              </a:ext>
            </a:extLst>
          </p:cNvPr>
          <p:cNvSpPr/>
          <p:nvPr/>
        </p:nvSpPr>
        <p:spPr>
          <a:xfrm>
            <a:off x="490064" y="2313545"/>
            <a:ext cx="2743200" cy="12126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AU" dirty="0">
              <a:latin typeface="Garamond" panose="02020404030301010803" pitchFamily="18" charset="0"/>
            </a:endParaRPr>
          </a:p>
          <a:p>
            <a:pPr marL="285750" indent="-285750" algn="ctr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AU" dirty="0">
                <a:latin typeface="Garamond" panose="02020404030301010803" pitchFamily="18" charset="0"/>
              </a:rPr>
              <a:t>Night Springs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AU" dirty="0">
                <a:latin typeface="Garamond" panose="02020404030301010803" pitchFamily="18" charset="0"/>
              </a:rPr>
              <a:t>Flare Gun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AU" dirty="0">
                <a:latin typeface="Garamond" panose="02020404030301010803" pitchFamily="18" charset="0"/>
              </a:rPr>
              <a:t>The Clicker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AU" dirty="0">
                <a:latin typeface="Garamond" panose="02020404030301010803" pitchFamily="18" charset="0"/>
              </a:rPr>
              <a:t>Poets of The Fall</a:t>
            </a:r>
          </a:p>
        </p:txBody>
      </p:sp>
      <p:sp>
        <p:nvSpPr>
          <p:cNvPr id="49" name="Прямоугольник 48">
            <a:extLst>
              <a:ext uri="{FF2B5EF4-FFF2-40B4-BE49-F238E27FC236}">
                <a16:creationId xmlns:a16="http://schemas.microsoft.com/office/drawing/2014/main" id="{CC2DA0E9-1BAF-446D-9BE5-BEB654E748A8}"/>
              </a:ext>
            </a:extLst>
          </p:cNvPr>
          <p:cNvSpPr/>
          <p:nvPr/>
        </p:nvSpPr>
        <p:spPr>
          <a:xfrm>
            <a:off x="5376289" y="2330349"/>
            <a:ext cx="23118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Garamond" panose="02020404030301010803" pitchFamily="18" charset="0"/>
              </a:rPr>
              <a:t>Hellblade: Senua's Sacrifice</a:t>
            </a:r>
            <a:endParaRPr lang="en-AU" b="1" dirty="0">
              <a:latin typeface="Garamond" panose="02020404030301010803" pitchFamily="18" charset="0"/>
            </a:endParaRPr>
          </a:p>
        </p:txBody>
      </p:sp>
      <p:sp>
        <p:nvSpPr>
          <p:cNvPr id="50" name="Прямоугольник 49">
            <a:extLst>
              <a:ext uri="{FF2B5EF4-FFF2-40B4-BE49-F238E27FC236}">
                <a16:creationId xmlns:a16="http://schemas.microsoft.com/office/drawing/2014/main" id="{44A33A00-A7AB-41B9-8EA1-2C6C965A7523}"/>
              </a:ext>
            </a:extLst>
          </p:cNvPr>
          <p:cNvSpPr/>
          <p:nvPr/>
        </p:nvSpPr>
        <p:spPr>
          <a:xfrm>
            <a:off x="827885" y="3539731"/>
            <a:ext cx="2031698" cy="12126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AU" dirty="0">
              <a:latin typeface="Garamond" panose="02020404030301010803" pitchFamily="18" charset="0"/>
            </a:endParaRPr>
          </a:p>
          <a:p>
            <a:pPr marL="285750" indent="-285750" algn="ctr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AU" dirty="0">
                <a:latin typeface="Garamond" panose="02020404030301010803" pitchFamily="18" charset="0"/>
              </a:rPr>
              <a:t>Trace Tracker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AU" dirty="0">
                <a:latin typeface="Garamond" panose="02020404030301010803" pitchFamily="18" charset="0"/>
              </a:rPr>
              <a:t>Connection Bouncing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AU" dirty="0">
                <a:latin typeface="Garamond" panose="02020404030301010803" pitchFamily="18" charset="0"/>
              </a:rPr>
              <a:t>Neuromancer Rating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AU" dirty="0">
                <a:latin typeface="Garamond" panose="02020404030301010803" pitchFamily="18" charset="0"/>
              </a:rPr>
              <a:t>Music</a:t>
            </a:r>
          </a:p>
        </p:txBody>
      </p:sp>
      <p:sp>
        <p:nvSpPr>
          <p:cNvPr id="51" name="Прямоугольник 50">
            <a:extLst>
              <a:ext uri="{FF2B5EF4-FFF2-40B4-BE49-F238E27FC236}">
                <a16:creationId xmlns:a16="http://schemas.microsoft.com/office/drawing/2014/main" id="{EB8070EE-20F6-4293-952A-8D831ACE14CA}"/>
              </a:ext>
            </a:extLst>
          </p:cNvPr>
          <p:cNvSpPr/>
          <p:nvPr/>
        </p:nvSpPr>
        <p:spPr>
          <a:xfrm>
            <a:off x="611764" y="4709282"/>
            <a:ext cx="2456330" cy="14280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AU" dirty="0">
              <a:latin typeface="Garamond" panose="02020404030301010803" pitchFamily="18" charset="0"/>
            </a:endParaRPr>
          </a:p>
          <a:p>
            <a:pPr marL="285750" indent="-285750" algn="ctr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AU" dirty="0">
                <a:latin typeface="Garamond" panose="02020404030301010803" pitchFamily="18" charset="0"/>
              </a:rPr>
              <a:t>Diary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AU" dirty="0">
                <a:latin typeface="Garamond" panose="02020404030301010803" pitchFamily="18" charset="0"/>
              </a:rPr>
              <a:t>Moments of Calm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AU" dirty="0">
                <a:latin typeface="Garamond" panose="02020404030301010803" pitchFamily="18" charset="0"/>
              </a:rPr>
              <a:t>“This action will have</a:t>
            </a:r>
          </a:p>
          <a:p>
            <a:pPr algn="ctr"/>
            <a:endParaRPr lang="en-AU" dirty="0">
              <a:latin typeface="Garamond" panose="02020404030301010803" pitchFamily="18" charset="0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AU" dirty="0">
                <a:latin typeface="Garamond" panose="02020404030301010803" pitchFamily="18" charset="0"/>
              </a:rPr>
              <a:t>6 Polaroids</a:t>
            </a:r>
          </a:p>
        </p:txBody>
      </p:sp>
      <p:pic>
        <p:nvPicPr>
          <p:cNvPr id="52" name="Рисунок 51">
            <a:extLst>
              <a:ext uri="{FF2B5EF4-FFF2-40B4-BE49-F238E27FC236}">
                <a16:creationId xmlns:a16="http://schemas.microsoft.com/office/drawing/2014/main" id="{E3FD9C47-3244-4EDE-8D50-21105E696C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8900" y="5376661"/>
            <a:ext cx="869851" cy="730675"/>
          </a:xfrm>
          <a:prstGeom prst="rect">
            <a:avLst/>
          </a:prstGeom>
        </p:spPr>
      </p:pic>
      <p:pic>
        <p:nvPicPr>
          <p:cNvPr id="53" name="Рисунок 52">
            <a:extLst>
              <a:ext uri="{FF2B5EF4-FFF2-40B4-BE49-F238E27FC236}">
                <a16:creationId xmlns:a16="http://schemas.microsoft.com/office/drawing/2014/main" id="{6850765A-6E83-46CC-BF9C-DCFC3F8C86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1995" y="4695620"/>
            <a:ext cx="617761" cy="617761"/>
          </a:xfrm>
          <a:prstGeom prst="rect">
            <a:avLst/>
          </a:prstGeom>
        </p:spPr>
      </p:pic>
      <p:pic>
        <p:nvPicPr>
          <p:cNvPr id="54" name="Рисунок 53">
            <a:extLst>
              <a:ext uri="{FF2B5EF4-FFF2-40B4-BE49-F238E27FC236}">
                <a16:creationId xmlns:a16="http://schemas.microsoft.com/office/drawing/2014/main" id="{AD3F962F-D719-457C-955C-E73A6BF252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3802" y="4731844"/>
            <a:ext cx="545980" cy="545980"/>
          </a:xfrm>
          <a:prstGeom prst="rect">
            <a:avLst/>
          </a:prstGeom>
        </p:spPr>
      </p:pic>
      <p:pic>
        <p:nvPicPr>
          <p:cNvPr id="55" name="Рисунок 54">
            <a:extLst>
              <a:ext uri="{FF2B5EF4-FFF2-40B4-BE49-F238E27FC236}">
                <a16:creationId xmlns:a16="http://schemas.microsoft.com/office/drawing/2014/main" id="{0F8C2246-BB05-4CE8-9061-57187C1BED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1479" y="4712808"/>
            <a:ext cx="582643" cy="582643"/>
          </a:xfrm>
          <a:prstGeom prst="rect">
            <a:avLst/>
          </a:prstGeom>
        </p:spPr>
      </p:pic>
      <p:pic>
        <p:nvPicPr>
          <p:cNvPr id="56" name="Рисунок 55">
            <a:extLst>
              <a:ext uri="{FF2B5EF4-FFF2-40B4-BE49-F238E27FC236}">
                <a16:creationId xmlns:a16="http://schemas.microsoft.com/office/drawing/2014/main" id="{F2CB3A5A-F043-4799-B308-AE1F2145330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5864" y="4713895"/>
            <a:ext cx="824885" cy="581556"/>
          </a:xfrm>
          <a:prstGeom prst="rect">
            <a:avLst/>
          </a:prstGeom>
        </p:spPr>
      </p:pic>
      <p:pic>
        <p:nvPicPr>
          <p:cNvPr id="57" name="Рисунок 56">
            <a:extLst>
              <a:ext uri="{FF2B5EF4-FFF2-40B4-BE49-F238E27FC236}">
                <a16:creationId xmlns:a16="http://schemas.microsoft.com/office/drawing/2014/main" id="{817AE16E-B448-4EC5-BA0A-59A440E3681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8598" y="5480721"/>
            <a:ext cx="697386" cy="583594"/>
          </a:xfrm>
          <a:prstGeom prst="rect">
            <a:avLst/>
          </a:prstGeom>
        </p:spPr>
      </p:pic>
      <p:pic>
        <p:nvPicPr>
          <p:cNvPr id="58" name="Рисунок 57">
            <a:extLst>
              <a:ext uri="{FF2B5EF4-FFF2-40B4-BE49-F238E27FC236}">
                <a16:creationId xmlns:a16="http://schemas.microsoft.com/office/drawing/2014/main" id="{29CF5B0C-7276-4B47-8940-7D14320C862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1282" y="5549886"/>
            <a:ext cx="505027" cy="505027"/>
          </a:xfrm>
          <a:prstGeom prst="rect">
            <a:avLst/>
          </a:prstGeom>
        </p:spPr>
      </p:pic>
      <p:pic>
        <p:nvPicPr>
          <p:cNvPr id="59" name="Рисунок 58">
            <a:extLst>
              <a:ext uri="{FF2B5EF4-FFF2-40B4-BE49-F238E27FC236}">
                <a16:creationId xmlns:a16="http://schemas.microsoft.com/office/drawing/2014/main" id="{FFD6F3FC-E02B-464D-A96B-1CAF092A39E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9678" y="5536396"/>
            <a:ext cx="511672" cy="511672"/>
          </a:xfrm>
          <a:prstGeom prst="rect">
            <a:avLst/>
          </a:prstGeom>
        </p:spPr>
      </p:pic>
      <p:pic>
        <p:nvPicPr>
          <p:cNvPr id="60" name="Рисунок 59">
            <a:extLst>
              <a:ext uri="{FF2B5EF4-FFF2-40B4-BE49-F238E27FC236}">
                <a16:creationId xmlns:a16="http://schemas.microsoft.com/office/drawing/2014/main" id="{62CA81EE-BE95-4FE9-BE15-D2C231401BD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3448" y="5237166"/>
            <a:ext cx="454000" cy="941282"/>
          </a:xfrm>
          <a:prstGeom prst="rect">
            <a:avLst/>
          </a:prstGeom>
        </p:spPr>
      </p:pic>
      <p:pic>
        <p:nvPicPr>
          <p:cNvPr id="61" name="Рисунок 60">
            <a:extLst>
              <a:ext uri="{FF2B5EF4-FFF2-40B4-BE49-F238E27FC236}">
                <a16:creationId xmlns:a16="http://schemas.microsoft.com/office/drawing/2014/main" id="{B7F47F6A-33F8-4A54-ACE4-8DA211C983B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2841" y="2416667"/>
            <a:ext cx="1982831" cy="1115343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62" name="Рисунок 61">
            <a:extLst>
              <a:ext uri="{FF2B5EF4-FFF2-40B4-BE49-F238E27FC236}">
                <a16:creationId xmlns:a16="http://schemas.microsoft.com/office/drawing/2014/main" id="{ADB671FD-251B-4848-B28B-07AED412D99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2816" y="4953873"/>
            <a:ext cx="1893891" cy="1065180"/>
          </a:xfrm>
          <a:prstGeom prst="rect">
            <a:avLst/>
          </a:prstGeom>
          <a:effectLst>
            <a:softEdge rad="50800"/>
          </a:effectLst>
        </p:spPr>
      </p:pic>
      <p:pic>
        <p:nvPicPr>
          <p:cNvPr id="63" name="Рисунок 62">
            <a:extLst>
              <a:ext uri="{FF2B5EF4-FFF2-40B4-BE49-F238E27FC236}">
                <a16:creationId xmlns:a16="http://schemas.microsoft.com/office/drawing/2014/main" id="{07711403-E251-405B-ACCC-F339EC17BD2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4047" y="3561542"/>
            <a:ext cx="1752778" cy="1314583"/>
          </a:xfrm>
          <a:prstGeom prst="rect">
            <a:avLst/>
          </a:prstGeom>
          <a:effectLst>
            <a:softEdge rad="38100"/>
          </a:effectLst>
        </p:spPr>
      </p:pic>
      <p:pic>
        <p:nvPicPr>
          <p:cNvPr id="64" name="Рисунок 63">
            <a:extLst>
              <a:ext uri="{FF2B5EF4-FFF2-40B4-BE49-F238E27FC236}">
                <a16:creationId xmlns:a16="http://schemas.microsoft.com/office/drawing/2014/main" id="{B987782A-92F3-462F-9843-31B51597573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rightnessContrast bright="-8000" contrast="-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544" y="4694729"/>
            <a:ext cx="398654" cy="292014"/>
          </a:xfrm>
          <a:prstGeom prst="rect">
            <a:avLst/>
          </a:prstGeom>
        </p:spPr>
      </p:pic>
      <p:pic>
        <p:nvPicPr>
          <p:cNvPr id="65" name="Рисунок 64">
            <a:extLst>
              <a:ext uri="{FF2B5EF4-FFF2-40B4-BE49-F238E27FC236}">
                <a16:creationId xmlns:a16="http://schemas.microsoft.com/office/drawing/2014/main" id="{72F7FC72-9A7F-4133-82A6-D51B86852A4C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073" y="3553758"/>
            <a:ext cx="302583" cy="225400"/>
          </a:xfrm>
          <a:prstGeom prst="rect">
            <a:avLst/>
          </a:prstGeom>
        </p:spPr>
      </p:pic>
      <p:pic>
        <p:nvPicPr>
          <p:cNvPr id="66" name="Рисунок 65">
            <a:extLst>
              <a:ext uri="{FF2B5EF4-FFF2-40B4-BE49-F238E27FC236}">
                <a16:creationId xmlns:a16="http://schemas.microsoft.com/office/drawing/2014/main" id="{CCA23F5C-7262-4E00-9C78-113F459CDB4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963" y="2267444"/>
            <a:ext cx="289385" cy="305027"/>
          </a:xfrm>
          <a:prstGeom prst="rect">
            <a:avLst/>
          </a:prstGeom>
        </p:spPr>
      </p:pic>
      <p:pic>
        <p:nvPicPr>
          <p:cNvPr id="67" name="Рисунок 66">
            <a:extLst>
              <a:ext uri="{FF2B5EF4-FFF2-40B4-BE49-F238E27FC236}">
                <a16:creationId xmlns:a16="http://schemas.microsoft.com/office/drawing/2014/main" id="{227C231E-24B7-47E2-98D7-0606E6B2C9EB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9936" y="2631284"/>
            <a:ext cx="2631256" cy="1480082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68" name="Рисунок 67">
            <a:extLst>
              <a:ext uri="{FF2B5EF4-FFF2-40B4-BE49-F238E27FC236}">
                <a16:creationId xmlns:a16="http://schemas.microsoft.com/office/drawing/2014/main" id="{40236836-A243-4F21-87A4-EE981FE3FC96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6215" y="4725816"/>
            <a:ext cx="592848" cy="592848"/>
          </a:xfrm>
          <a:prstGeom prst="rect">
            <a:avLst/>
          </a:prstGeom>
        </p:spPr>
      </p:pic>
      <p:sp>
        <p:nvSpPr>
          <p:cNvPr id="69" name="Прямоугольник 68">
            <a:extLst>
              <a:ext uri="{FF2B5EF4-FFF2-40B4-BE49-F238E27FC236}">
                <a16:creationId xmlns:a16="http://schemas.microsoft.com/office/drawing/2014/main" id="{76F4CA73-1C66-48CE-90B8-310D8A428484}"/>
              </a:ext>
            </a:extLst>
          </p:cNvPr>
          <p:cNvSpPr/>
          <p:nvPr/>
        </p:nvSpPr>
        <p:spPr>
          <a:xfrm>
            <a:off x="1351328" y="2306812"/>
            <a:ext cx="1223499" cy="3368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AU" sz="1500" b="1" dirty="0">
                <a:latin typeface="Garamond" panose="02020404030301010803" pitchFamily="18" charset="0"/>
              </a:rPr>
              <a:t>Alan Wake</a:t>
            </a:r>
          </a:p>
        </p:txBody>
      </p:sp>
      <p:sp>
        <p:nvSpPr>
          <p:cNvPr id="70" name="Прямоугольник 69">
            <a:extLst>
              <a:ext uri="{FF2B5EF4-FFF2-40B4-BE49-F238E27FC236}">
                <a16:creationId xmlns:a16="http://schemas.microsoft.com/office/drawing/2014/main" id="{FDB8CEA6-5F1B-4137-8BBE-40C20E6F27A2}"/>
              </a:ext>
            </a:extLst>
          </p:cNvPr>
          <p:cNvSpPr/>
          <p:nvPr/>
        </p:nvSpPr>
        <p:spPr>
          <a:xfrm>
            <a:off x="1525656" y="3525727"/>
            <a:ext cx="897349" cy="3368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AU" sz="1500" b="1" dirty="0">
                <a:latin typeface="Garamond" panose="02020404030301010803" pitchFamily="18" charset="0"/>
              </a:rPr>
              <a:t>Uplink</a:t>
            </a:r>
          </a:p>
        </p:txBody>
      </p:sp>
      <p:sp>
        <p:nvSpPr>
          <p:cNvPr id="71" name="Прямоугольник 70">
            <a:extLst>
              <a:ext uri="{FF2B5EF4-FFF2-40B4-BE49-F238E27FC236}">
                <a16:creationId xmlns:a16="http://schemas.microsoft.com/office/drawing/2014/main" id="{B2BD89FB-9E76-4A80-A473-DC90D1232576}"/>
              </a:ext>
            </a:extLst>
          </p:cNvPr>
          <p:cNvSpPr/>
          <p:nvPr/>
        </p:nvSpPr>
        <p:spPr>
          <a:xfrm>
            <a:off x="1189003" y="4713781"/>
            <a:ext cx="1583747" cy="3368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AU" sz="1500" b="1" dirty="0">
                <a:latin typeface="Garamond" panose="02020404030301010803" pitchFamily="18" charset="0"/>
              </a:rPr>
              <a:t>Life is Strange</a:t>
            </a:r>
          </a:p>
        </p:txBody>
      </p:sp>
      <p:sp>
        <p:nvSpPr>
          <p:cNvPr id="72" name="Прямоугольник 71">
            <a:extLst>
              <a:ext uri="{FF2B5EF4-FFF2-40B4-BE49-F238E27FC236}">
                <a16:creationId xmlns:a16="http://schemas.microsoft.com/office/drawing/2014/main" id="{7298839E-8049-4229-884C-3EDE40BA56B1}"/>
              </a:ext>
            </a:extLst>
          </p:cNvPr>
          <p:cNvSpPr/>
          <p:nvPr/>
        </p:nvSpPr>
        <p:spPr>
          <a:xfrm>
            <a:off x="1239973" y="5604671"/>
            <a:ext cx="148760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dirty="0">
                <a:latin typeface="Garamond" panose="02020404030301010803" pitchFamily="18" charset="0"/>
              </a:rPr>
              <a:t>consequences…”</a:t>
            </a:r>
          </a:p>
        </p:txBody>
      </p:sp>
    </p:spTree>
    <p:extLst>
      <p:ext uri="{BB962C8B-B14F-4D97-AF65-F5344CB8AC3E}">
        <p14:creationId xmlns:p14="http://schemas.microsoft.com/office/powerpoint/2010/main" val="3061565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4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4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4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75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750"/>
                            </p:stCondLst>
                            <p:childTnLst>
                              <p:par>
                                <p:cTn id="22" presetID="14" presetClass="entr" presetSubtype="5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2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750"/>
                            </p:stCondLst>
                            <p:childTnLst>
                              <p:par>
                                <p:cTn id="26" presetID="4" presetClass="entr" presetSubtype="3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8" dur="1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75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750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750"/>
                                        <p:tgtEl>
                                          <p:spTgt spid="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6250"/>
                            </p:stCondLst>
                            <p:childTnLst>
                              <p:par>
                                <p:cTn id="38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750"/>
                                        <p:tgtEl>
                                          <p:spTgt spid="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7250"/>
                            </p:stCondLst>
                            <p:childTnLst>
                              <p:par>
                                <p:cTn id="42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750"/>
                                        <p:tgtEl>
                                          <p:spTgt spid="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8250"/>
                            </p:stCondLst>
                            <p:childTnLst>
                              <p:par>
                                <p:cTn id="46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750"/>
                                        <p:tgtEl>
                                          <p:spTgt spid="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4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5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4" presetClass="entr" presetSubtype="3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57" dur="1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500"/>
                            </p:stCondLst>
                            <p:childTnLst>
                              <p:par>
                                <p:cTn id="59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75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3750"/>
                            </p:stCondLst>
                            <p:childTnLst>
                              <p:par>
                                <p:cTn id="63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750"/>
                                        <p:tgtEl>
                                          <p:spTgt spid="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0"/>
                            </p:stCondLst>
                            <p:childTnLst>
                              <p:par>
                                <p:cTn id="67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750"/>
                                        <p:tgtEl>
                                          <p:spTgt spid="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6000"/>
                            </p:stCondLst>
                            <p:childTnLst>
                              <p:par>
                                <p:cTn id="71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750"/>
                                        <p:tgtEl>
                                          <p:spTgt spid="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7000"/>
                            </p:stCondLst>
                            <p:childTnLst>
                              <p:par>
                                <p:cTn id="75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750"/>
                                        <p:tgtEl>
                                          <p:spTgt spid="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4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8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00"/>
                            </p:stCondLst>
                            <p:childTnLst>
                              <p:par>
                                <p:cTn id="84" presetID="4" presetClass="entr" presetSubtype="3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86" dur="1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2500"/>
                            </p:stCondLst>
                            <p:childTnLst>
                              <p:par>
                                <p:cTn id="88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75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3750"/>
                            </p:stCondLst>
                            <p:childTnLst>
                              <p:par>
                                <p:cTn id="92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750"/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5000"/>
                            </p:stCondLst>
                            <p:childTnLst>
                              <p:par>
                                <p:cTn id="96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750"/>
                                        <p:tgtEl>
                                          <p:spTgt spid="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6000"/>
                            </p:stCondLst>
                            <p:childTnLst>
                              <p:par>
                                <p:cTn id="100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750"/>
                                        <p:tgtEl>
                                          <p:spTgt spid="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7000"/>
                            </p:stCondLst>
                            <p:childTnLst>
                              <p:par>
                                <p:cTn id="10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750"/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7750"/>
                            </p:stCondLst>
                            <p:childTnLst>
                              <p:par>
                                <p:cTn id="108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750"/>
                                        <p:tgtEl>
                                          <p:spTgt spid="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7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750"/>
                            </p:stCondLst>
                            <p:childTnLst>
                              <p:par>
                                <p:cTn id="117" presetID="16" presetClass="entr" presetSubtype="4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1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1750"/>
                            </p:stCondLst>
                            <p:childTnLst>
                              <p:par>
                                <p:cTn id="121" presetID="16" presetClass="entr" presetSubtype="37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4" presetClass="entr" presetSubtype="32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2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3000"/>
                            </p:stCondLst>
                            <p:childTnLst>
                              <p:par>
                                <p:cTn id="128" presetID="16" presetClass="entr" presetSubtype="4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3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4" presetClass="entr" presetSubtype="32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3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4250"/>
                            </p:stCondLst>
                            <p:childTnLst>
                              <p:par>
                                <p:cTn id="135" presetID="16" presetClass="entr" presetSubtype="4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3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6" presetClass="entr" presetSubtype="32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4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5500"/>
                            </p:stCondLst>
                            <p:childTnLst>
                              <p:par>
                                <p:cTn id="142" presetID="6" presetClass="entr" presetSubtype="3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4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6500"/>
                            </p:stCondLst>
                            <p:childTnLst>
                              <p:par>
                                <p:cTn id="146" presetID="6" presetClass="entr" presetSubtype="32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4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7250"/>
                            </p:stCondLst>
                            <p:childTnLst>
                              <p:par>
                                <p:cTn id="150" presetID="53" presetClass="entr" presetSubtype="16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2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8250"/>
                            </p:stCondLst>
                            <p:childTnLst>
                              <p:par>
                                <p:cTn id="156" presetID="26" presetClass="emph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7" dur="500" tmFilter="0, 0; .2, .5; .8, .5; 1, 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8" dur="250" autoRev="1" fill="hold"/>
                                        <p:tgtEl>
                                          <p:spTgt spid="5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3" dur="7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750"/>
                            </p:stCondLst>
                            <p:childTnLst>
                              <p:par>
                                <p:cTn id="165" presetID="4" presetClass="entr" presetSubtype="3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67" dur="1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2750"/>
                            </p:stCondLst>
                            <p:childTnLst>
                              <p:par>
                                <p:cTn id="169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1" dur="7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1" grpId="0"/>
      <p:bldP spid="49" grpId="0"/>
      <p:bldP spid="70" grpId="0"/>
      <p:bldP spid="7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Прямая соединительная линия 12"/>
          <p:cNvCxnSpPr/>
          <p:nvPr/>
        </p:nvCxnSpPr>
        <p:spPr>
          <a:xfrm flipV="1">
            <a:off x="3390900" y="1463041"/>
            <a:ext cx="2590800" cy="87853"/>
          </a:xfrm>
          <a:prstGeom prst="line">
            <a:avLst/>
          </a:prstGeom>
          <a:ln w="12700">
            <a:solidFill>
              <a:srgbClr val="979CB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единительная линия 13"/>
          <p:cNvCxnSpPr/>
          <p:nvPr/>
        </p:nvCxnSpPr>
        <p:spPr>
          <a:xfrm flipV="1">
            <a:off x="3390900" y="1543050"/>
            <a:ext cx="2578100" cy="57226"/>
          </a:xfrm>
          <a:prstGeom prst="line">
            <a:avLst/>
          </a:prstGeom>
          <a:ln w="12700">
            <a:solidFill>
              <a:srgbClr val="979CB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Google Shape;238;p48">
            <a:extLst>
              <a:ext uri="{FF2B5EF4-FFF2-40B4-BE49-F238E27FC236}">
                <a16:creationId xmlns:a16="http://schemas.microsoft.com/office/drawing/2014/main" id="{090DC1D0-1F29-470C-AB4A-36506F20081D}"/>
              </a:ext>
            </a:extLst>
          </p:cNvPr>
          <p:cNvSpPr txBox="1">
            <a:spLocks/>
          </p:cNvSpPr>
          <p:nvPr/>
        </p:nvSpPr>
        <p:spPr>
          <a:xfrm>
            <a:off x="1117600" y="689775"/>
            <a:ext cx="7088100" cy="91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3000" dirty="0">
                <a:solidFill>
                  <a:srgbClr val="979CB8"/>
                </a:solidFill>
                <a:latin typeface="Shadows Into Light" panose="020B0604020202020204" charset="0"/>
              </a:rPr>
              <a:t>My Personal Goals</a:t>
            </a:r>
          </a:p>
        </p:txBody>
      </p:sp>
      <p:graphicFrame>
        <p:nvGraphicFramePr>
          <p:cNvPr id="35" name="Диаграмма 34">
            <a:extLst>
              <a:ext uri="{FF2B5EF4-FFF2-40B4-BE49-F238E27FC236}">
                <a16:creationId xmlns:a16="http://schemas.microsoft.com/office/drawing/2014/main" id="{5EE4AE3A-603C-4AB7-AE9A-427B7F957FB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97955219"/>
              </p:ext>
            </p:extLst>
          </p:nvPr>
        </p:nvGraphicFramePr>
        <p:xfrm>
          <a:off x="1027952" y="1864658"/>
          <a:ext cx="7088100" cy="38189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385549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4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4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4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6500"/>
                                        <p:tgtEl>
                                          <p:spTgt spid="35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6500"/>
                            </p:stCondLst>
                            <p:childTnLst>
                              <p:par>
                                <p:cTn id="22" presetID="22" presetClass="entr" presetSubtype="1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750"/>
                                        <p:tgtEl>
                                          <p:spTgt spid="35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8250"/>
                            </p:stCondLst>
                            <p:childTnLst>
                              <p:par>
                                <p:cTn id="26" presetID="22" presetClass="entr" presetSubtype="2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750"/>
                                        <p:tgtEl>
                                          <p:spTgt spid="35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9750"/>
                            </p:stCondLst>
                            <p:childTnLst>
                              <p:par>
                                <p:cTn id="30" presetID="22" presetClass="entr" presetSubtype="4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750"/>
                                        <p:tgtEl>
                                          <p:spTgt spid="35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1250"/>
                            </p:stCondLst>
                            <p:childTnLst>
                              <p:par>
                                <p:cTn id="34" presetID="22" presetClass="entr" presetSubtype="4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750"/>
                                        <p:tgtEl>
                                          <p:spTgt spid="35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275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graphicEl>
                                              <a:chart seriesIdx="-4" categoryIdx="4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750"/>
                                        <p:tgtEl>
                                          <p:spTgt spid="35">
                                            <p:graphicEl>
                                              <a:chart seriesIdx="-4" categoryIdx="4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5" grpId="0" uiExpand="1">
        <p:bldSub>
          <a:bldChart bld="category"/>
        </p:bldSub>
      </p:bldGraphic>
    </p:bldLst>
  </p:timing>
</p:sld>
</file>

<file path=ppt/theme/theme1.xml><?xml version="1.0" encoding="utf-8"?>
<a:theme xmlns:a="http://schemas.openxmlformats.org/drawingml/2006/main" name="Trinculo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4039</TotalTime>
  <Words>503</Words>
  <Application>Microsoft Office PowerPoint</Application>
  <PresentationFormat>Экран (4:3)</PresentationFormat>
  <Paragraphs>142</Paragraphs>
  <Slides>10</Slides>
  <Notes>10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6" baseType="lpstr">
      <vt:lpstr>Shadows Into Light</vt:lpstr>
      <vt:lpstr>Garamond</vt:lpstr>
      <vt:lpstr>Arial</vt:lpstr>
      <vt:lpstr>Varela Round</vt:lpstr>
      <vt:lpstr>Wingdings</vt:lpstr>
      <vt:lpstr>Trinculo template</vt:lpstr>
      <vt:lpstr>My personal profile</vt:lpstr>
      <vt:lpstr>Hello!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Kirill</dc:creator>
  <cp:lastModifiedBy>Кирилл</cp:lastModifiedBy>
  <cp:revision>964</cp:revision>
  <dcterms:modified xsi:type="dcterms:W3CDTF">2019-10-10T19:10:19Z</dcterms:modified>
</cp:coreProperties>
</file>